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4E764-47E9-4677-A41D-D0EA1D63185F}" v="654" dt="2020-11-26T16:11:29.478"/>
    <p1510:client id="{77BC377C-F893-4ACA-9164-DB0915846C84}" v="976" dt="2020-11-26T15:18:21.289"/>
    <p1510:client id="{7F136308-7598-43A8-90AD-5C0152344A06}" v="112" dt="2020-11-26T16:47:31.788"/>
    <p1510:client id="{AED69CAF-94C1-4DE2-9D0A-9D3D50C08B21}" v="354" dt="2020-11-26T15:50:57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8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DCD092D-F654-4D9D-A257-2AFBDA5B4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21855" b="218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Dzień zdrowego żywienia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7A7890-2B1A-46EE-935A-1CF40F2C2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203435"/>
          </a:xfrm>
        </p:spPr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Pamiętaj  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6CDBA1F-E0DC-4E03-941C-C95D33082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żywność, owoce, wewnątrz, talerz&#10;&#10;Opis wygenerowany automatycznie">
            <a:extLst>
              <a:ext uri="{FF2B5EF4-FFF2-40B4-BE49-F238E27FC236}">
                <a16:creationId xmlns:a16="http://schemas.microsoft.com/office/drawing/2014/main" xmlns="" id="{2961D769-0EB8-4D04-8171-D1991DB7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7" y="919419"/>
            <a:ext cx="2552700" cy="1790700"/>
          </a:xfrm>
          <a:prstGeom prst="rect">
            <a:avLst/>
          </a:prstGeom>
        </p:spPr>
      </p:pic>
      <p:pic>
        <p:nvPicPr>
          <p:cNvPr id="5" name="Obraz 5" descr="Obraz zawierający żywność, warzywo, owoce, stół&#10;&#10;Opis wygenerowany automatycznie">
            <a:extLst>
              <a:ext uri="{FF2B5EF4-FFF2-40B4-BE49-F238E27FC236}">
                <a16:creationId xmlns:a16="http://schemas.microsoft.com/office/drawing/2014/main" xmlns="" id="{E2876304-96AD-4AA0-A0FB-CE7884DF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06" y="3846768"/>
            <a:ext cx="2638425" cy="1733550"/>
          </a:xfrm>
          <a:prstGeom prst="rect">
            <a:avLst/>
          </a:prstGeom>
        </p:spPr>
      </p:pic>
      <p:pic>
        <p:nvPicPr>
          <p:cNvPr id="7" name="Obraz 7" descr="Obraz zawierający kontener, szkło, woda, stół&#10;&#10;Opis wygenerowany automatycznie">
            <a:extLst>
              <a:ext uri="{FF2B5EF4-FFF2-40B4-BE49-F238E27FC236}">
                <a16:creationId xmlns:a16="http://schemas.microsoft.com/office/drawing/2014/main" xmlns="" id="{40889FD1-CDFB-4A28-83F6-73EC63B66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98" y="653386"/>
            <a:ext cx="2533650" cy="1800225"/>
          </a:xfrm>
          <a:prstGeom prst="rect">
            <a:avLst/>
          </a:prstGeom>
        </p:spPr>
      </p:pic>
      <p:pic>
        <p:nvPicPr>
          <p:cNvPr id="8" name="Obraz 8" descr="Obraz zawierający stół, kubek, żywność, napój&#10;&#10;Opis wygenerowany automatycznie">
            <a:extLst>
              <a:ext uri="{FF2B5EF4-FFF2-40B4-BE49-F238E27FC236}">
                <a16:creationId xmlns:a16="http://schemas.microsoft.com/office/drawing/2014/main" xmlns="" id="{CEFC9D88-10E1-40AA-8A1E-E6A68C5E3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680" y="2998488"/>
            <a:ext cx="3455604" cy="1781175"/>
          </a:xfrm>
          <a:prstGeom prst="rect">
            <a:avLst/>
          </a:prstGeom>
        </p:spPr>
      </p:pic>
      <p:pic>
        <p:nvPicPr>
          <p:cNvPr id="9" name="Obraz 9" descr="Obraz zawierający trawa, zewnętrzne, żyrafa, stojące&#10;&#10;Opis wygenerowany automatycznie">
            <a:extLst>
              <a:ext uri="{FF2B5EF4-FFF2-40B4-BE49-F238E27FC236}">
                <a16:creationId xmlns:a16="http://schemas.microsoft.com/office/drawing/2014/main" xmlns="" id="{710E20EA-FA8A-4316-BDB9-01BA94428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643" y="3535033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E23830-5020-419C-81C0-792B5F710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314" y="1400356"/>
            <a:ext cx="8676222" cy="2543504"/>
          </a:xfrm>
        </p:spPr>
        <p:txBody>
          <a:bodyPr/>
          <a:lstStyle/>
          <a:p>
            <a: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KONIEC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19970D7-48AA-4807-9F2A-F8CFAA39D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6465" y="5517534"/>
            <a:ext cx="5076429" cy="604345"/>
          </a:xfrm>
        </p:spPr>
        <p:txBody>
          <a:bodyPr/>
          <a:lstStyle/>
          <a:p>
            <a:r>
              <a:rPr lang="pl-PL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Uczennica </a:t>
            </a:r>
            <a:r>
              <a:rPr lang="pl-PL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KL.7 </a:t>
            </a:r>
          </a:p>
        </p:txBody>
      </p:sp>
    </p:spTree>
    <p:extLst>
      <p:ext uri="{BB962C8B-B14F-4D97-AF65-F5344CB8AC3E}">
        <p14:creationId xmlns:p14="http://schemas.microsoft.com/office/powerpoint/2010/main" val="406354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690F3EE-0CD1-4520-B020-4E1DF3141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xmlns="" id="{9EFDE1E9-7FE0-45CA-9DE2-237F77319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4E191F-C2E6-4097-93D7-1F6C0B2D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609600"/>
            <a:ext cx="9905998" cy="1173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Zasady zdrowego odżywiania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34F20C0-AF96-4A3A-9BC3-B95675850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Pij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dużo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wody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Jedz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dużo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owoców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i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warzyw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Odżywiaj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się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regularnie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Ogranicz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słodycze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Nie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Pij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słodkich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napojów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Unikaj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nadmiaru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soli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Jedz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pieczywo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pełnoziarniste</a:t>
            </a: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</a:t>
            </a: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8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A01F70-C5CB-4EA6-AC99-AD8882145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92" y="1026543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Korzyści z uprawiania  sportu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950B4E-74A3-4021-826A-FEF67182E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Zgrabna sylwetka </a:t>
            </a:r>
          </a:p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Miejsze ryzyko zachorowań  </a:t>
            </a:r>
          </a:p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Masz wytrzymały organizm</a:t>
            </a:r>
          </a:p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Dobre samopoczucie </a:t>
            </a:r>
          </a:p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Wzmocnienie kości </a:t>
            </a:r>
          </a:p>
          <a:p>
            <a:pPr algn="l">
              <a:buFont typeface="Arial"/>
              <a:buChar char="•"/>
            </a:pPr>
            <a:r>
              <a: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Zmiejszenie cholesterolu </a:t>
            </a:r>
          </a:p>
        </p:txBody>
      </p:sp>
      <p:pic>
        <p:nvPicPr>
          <p:cNvPr id="4" name="Obraz 4" descr="Obraz zawierający trawa, zewnętrzne, droga, roślina&#10;&#10;Opis wygenerowany automatycznie">
            <a:extLst>
              <a:ext uri="{FF2B5EF4-FFF2-40B4-BE49-F238E27FC236}">
                <a16:creationId xmlns:a16="http://schemas.microsoft.com/office/drawing/2014/main" xmlns="" id="{BF210FB8-B927-4015-962D-ABF55329A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" r="21521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4951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E0E5E0-3CDA-47EB-96A7-39259C223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22054"/>
            <a:ext cx="8676222" cy="2150853"/>
          </a:xfrm>
        </p:spPr>
        <p:txBody>
          <a:bodyPr/>
          <a:lstStyle/>
          <a:p>
            <a: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Ogranicz słodkie jedzenie  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F5D8159-86D2-4313-8339-692A4DCF5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790" y="2769540"/>
            <a:ext cx="10541806" cy="3507825"/>
          </a:xfrm>
        </p:spPr>
        <p:txBody>
          <a:bodyPr>
            <a:normAutofit/>
          </a:bodyPr>
          <a:lstStyle/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Skutki:</a:t>
            </a: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OTYŁOŚC </a:t>
            </a: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NADWAGA </a:t>
            </a: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CHOROBY </a:t>
            </a: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DEPRESJA </a:t>
            </a: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UZALEŻNIENIE 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4D67E7B7-E9ED-483B-8B41-A599BC34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2" y="1717127"/>
            <a:ext cx="3886200" cy="29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E6C785-E168-4BC4-853C-E57B720CF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466194"/>
          </a:xfrm>
        </p:spPr>
        <p:txBody>
          <a:bodyPr>
            <a:normAutofit/>
          </a:bodyPr>
          <a:lstStyle/>
          <a:p>
            <a:r>
              <a:rPr lang="pl-PL" sz="36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 POWINIEN WYGLĄDAĆ MÓJ DZIEŃ POD WZGLĘDEM JEDZENIA 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3887C4A-C21D-45F2-95E6-D0022F40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138856"/>
            <a:ext cx="8676222" cy="3652344"/>
          </a:xfrm>
        </p:spPr>
        <p:txBody>
          <a:bodyPr/>
          <a:lstStyle/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SPOŻYWAĆ 5 POSIŁKÓW W CIĄGU DNIA W REGULARNYCH ODSTĘPACH CZASU , DOSTARCZĄ CI ONĘ ODPOWIEDNIĄ ILOŚĆ ENERGII.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FB88F8B-ED93-487B-8026-FFA0CD3F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73" y="3423921"/>
            <a:ext cx="9128233" cy="3307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9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9D9D0AB-1E2F-44A8-B9C6-FA4098301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6C1CDE-D6B7-4A7A-BB61-64CD60218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772" y="3705535"/>
            <a:ext cx="7264761" cy="9159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PIJ CODZIENNIE ODPOWIEDNIĄ ILOŚĆ WODY MIN. 2 LITRY DZIENNIE 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A44F45F2-707C-48E1-8864-6B816A93B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64314" y="195830"/>
            <a:ext cx="2932144" cy="3860771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B1057CBA-F84E-4605-9AF0-E465FDB90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5" r="-4" b="1270"/>
          <a:stretch/>
        </p:blipFill>
        <p:spPr>
          <a:xfrm>
            <a:off x="20" y="823196"/>
            <a:ext cx="3694156" cy="2606040"/>
          </a:xfrm>
          <a:custGeom>
            <a:avLst/>
            <a:gdLst/>
            <a:ahLst/>
            <a:cxnLst/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490B787F-2030-4934-B211-B0A9DE4CB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157157" y="-1"/>
            <a:ext cx="4332545" cy="313099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ubek, szkło, żywność, stół&#10;&#10;Opis wygenerowany automatycznie">
            <a:extLst>
              <a:ext uri="{FF2B5EF4-FFF2-40B4-BE49-F238E27FC236}">
                <a16:creationId xmlns:a16="http://schemas.microsoft.com/office/drawing/2014/main" xmlns="" id="{3F9240B7-A55E-4658-B8D0-E8D2E95EC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41" r="-2" b="-2"/>
          <a:stretch/>
        </p:blipFill>
        <p:spPr>
          <a:xfrm>
            <a:off x="4320893" y="1"/>
            <a:ext cx="4005072" cy="2962656"/>
          </a:xfrm>
          <a:custGeom>
            <a:avLst/>
            <a:gdLst/>
            <a:ahLst/>
            <a:cxnLst/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0564C49-F55D-4319-ABFB-3135D3971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4770002"/>
            <a:ext cx="7264761" cy="14278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 </a:t>
            </a:r>
            <a:r>
              <a:rPr lang="en-US" sz="15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DLACZEGO WARTO PIĆ WODĘ ?</a:t>
            </a:r>
            <a:endParaRPr lang="pl-PL" b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REGULUJE TEMPERATURE CIAŁA 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USUWA TOKSYNY 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 POMAGA  CHUDNĄĆ  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50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xmlns="" id="{797388D1-14F3-496A-A8D5-C753CA4B0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7957692" y="1480693"/>
            <a:ext cx="5054856" cy="3413760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937BCF19-6B84-486C-B657-C894CE6BAA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2" r="29107"/>
          <a:stretch/>
        </p:blipFill>
        <p:spPr>
          <a:xfrm>
            <a:off x="8945880" y="823849"/>
            <a:ext cx="3246120" cy="4727448"/>
          </a:xfrm>
          <a:custGeom>
            <a:avLst/>
            <a:gdLst/>
            <a:ahLst/>
            <a:cxnLst/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797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433ED8-BD99-4552-A38A-F6BB5ABEE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SPOŻYWAJ CODZIENNIE PRZYNAJMIEJ 3-4 PORCJE PRODUKTÓW MLECZNYCHY </a:t>
            </a:r>
            <a:b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TAKICH JAK MLEKO,JOGURTY,SERY.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47C6273-2E84-479E-B0E4-4CE236D2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2782018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 descr="Obraz zawierający żywność, talerz, wewnątrz, stół&#10;&#10;Opis wygenerowany automatycznie">
            <a:extLst>
              <a:ext uri="{FF2B5EF4-FFF2-40B4-BE49-F238E27FC236}">
                <a16:creationId xmlns:a16="http://schemas.microsoft.com/office/drawing/2014/main" xmlns="" id="{DF149B4C-0DD2-485D-95DF-92E57E2B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7" y="4081219"/>
            <a:ext cx="3404558" cy="2612153"/>
          </a:xfrm>
          <a:prstGeom prst="rect">
            <a:avLst/>
          </a:prstGeom>
        </p:spPr>
      </p:pic>
      <p:pic>
        <p:nvPicPr>
          <p:cNvPr id="5" name="Obraz 5" descr="Obraz zawierający stół, talerz, żywność, kubek&#10;&#10;Opis wygenerowany automatycznie">
            <a:extLst>
              <a:ext uri="{FF2B5EF4-FFF2-40B4-BE49-F238E27FC236}">
                <a16:creationId xmlns:a16="http://schemas.microsoft.com/office/drawing/2014/main" xmlns="" id="{3EA9A18E-352D-49C0-ACC5-E2C2B9EE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343" y="4500815"/>
            <a:ext cx="2743200" cy="1997050"/>
          </a:xfrm>
          <a:prstGeom prst="rect">
            <a:avLst/>
          </a:prstGeom>
        </p:spPr>
      </p:pic>
      <p:pic>
        <p:nvPicPr>
          <p:cNvPr id="6" name="Obraz 6" descr="Obraz zawierający stół, żywność, wewnątrz, talerz&#10;&#10;Opis wygenerowany automatycznie">
            <a:extLst>
              <a:ext uri="{FF2B5EF4-FFF2-40B4-BE49-F238E27FC236}">
                <a16:creationId xmlns:a16="http://schemas.microsoft.com/office/drawing/2014/main" xmlns="" id="{17662DF6-337F-4D81-831B-4CA59547F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11" y="4145738"/>
            <a:ext cx="3544613" cy="21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F8A956-CABF-4D9C-AA8F-225FCA3F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ZRODŁEM ENERGII W TWOJEJ DIECIE POWINNO BYĆ PIECZYWO PEŁNOZIARNISTE 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416CEE5-179A-4E43-982D-6C19F315D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CC09D7E-28F1-4FA1-A53B-F1EEA602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79" y="3950576"/>
            <a:ext cx="387306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A684B5-C26C-431D-A980-F4FA0E856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6695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2DD7D4A-2246-4064-95DE-AFEA575CE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E99D2F9-2F5A-4071-8EAC-1D2FF241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28" y="515546"/>
            <a:ext cx="9588062" cy="58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8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Niestandardowy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Mesh</vt:lpstr>
      <vt:lpstr>Dzień zdrowego żywienia</vt:lpstr>
      <vt:lpstr>Zasady zdrowego odżywiania </vt:lpstr>
      <vt:lpstr>Korzyści z uprawiania  sportu </vt:lpstr>
      <vt:lpstr>Ogranicz słodkie jedzenie  </vt:lpstr>
      <vt:lpstr>JAK POWINIEN WYGLĄDAĆ MÓJ DZIEŃ POD WZGLĘDEM JEDZENIA ?</vt:lpstr>
      <vt:lpstr>PIJ CODZIENNIE ODPOWIEDNIĄ ILOŚĆ WODY MIN. 2 LITRY DZIENNIE </vt:lpstr>
      <vt:lpstr>SPOŻYWAJ CODZIENNIE PRZYNAJMIEJ 3-4 PORCJE PRODUKTÓW MLECZNYCHY  TAKICH JAK MLEKO,JOGURTY,SERY.</vt:lpstr>
      <vt:lpstr>ZRODŁEM ENERGII W TWOJEJ DIECIE POWINNO BYĆ PIECZYWO PEŁNOZIARNISTE </vt:lpstr>
      <vt:lpstr>Prezentacja programu PowerPoint</vt:lpstr>
      <vt:lpstr>Pamiętaj  </vt:lpstr>
      <vt:lpstr>KONIEC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woljola@outlook.com</cp:lastModifiedBy>
  <cp:revision>34</cp:revision>
  <dcterms:created xsi:type="dcterms:W3CDTF">2020-11-26T14:46:46Z</dcterms:created>
  <dcterms:modified xsi:type="dcterms:W3CDTF">2020-12-07T12:42:24Z</dcterms:modified>
</cp:coreProperties>
</file>