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20"/>
  </p:notesMasterIdLst>
  <p:handoutMasterIdLst>
    <p:handoutMasterId r:id="rId21"/>
  </p:handoutMasterIdLst>
  <p:sldIdLst>
    <p:sldId id="258" r:id="rId5"/>
    <p:sldId id="275" r:id="rId6"/>
    <p:sldId id="276" r:id="rId7"/>
    <p:sldId id="277" r:id="rId8"/>
    <p:sldId id="281" r:id="rId9"/>
    <p:sldId id="278" r:id="rId10"/>
    <p:sldId id="287" r:id="rId11"/>
    <p:sldId id="282" r:id="rId12"/>
    <p:sldId id="269" r:id="rId13"/>
    <p:sldId id="279" r:id="rId14"/>
    <p:sldId id="283" r:id="rId15"/>
    <p:sldId id="280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0CD61-97D3-4CD0-8E5F-7A9A2710A9DE}" v="360" dt="2021-04-21T19:50:55.65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ksana Rutkowska" userId="f1a17472-562c-4dbf-9244-31d5556fdf78" providerId="ADAL" clId="{09F0CD61-97D3-4CD0-8E5F-7A9A2710A9DE}"/>
    <pc:docChg chg="undo custSel addSld modSld sldOrd modMainMaster">
      <pc:chgData name="Roksana Rutkowska" userId="f1a17472-562c-4dbf-9244-31d5556fdf78" providerId="ADAL" clId="{09F0CD61-97D3-4CD0-8E5F-7A9A2710A9DE}" dt="2021-04-21T19:54:50.756" v="781"/>
      <pc:docMkLst>
        <pc:docMk/>
      </pc:docMkLst>
      <pc:sldChg chg="addSp delSp modSp mod ord modTransition modAnim">
        <pc:chgData name="Roksana Rutkowska" userId="f1a17472-562c-4dbf-9244-31d5556fdf78" providerId="ADAL" clId="{09F0CD61-97D3-4CD0-8E5F-7A9A2710A9DE}" dt="2021-04-21T19:54:50.756" v="781"/>
        <pc:sldMkLst>
          <pc:docMk/>
          <pc:sldMk cId="4261546900" sldId="258"/>
        </pc:sldMkLst>
        <pc:spChg chg="mod">
          <ac:chgData name="Roksana Rutkowska" userId="f1a17472-562c-4dbf-9244-31d5556fdf78" providerId="ADAL" clId="{09F0CD61-97D3-4CD0-8E5F-7A9A2710A9DE}" dt="2021-04-20T19:15:59.612" v="69" actId="27636"/>
          <ac:spMkLst>
            <pc:docMk/>
            <pc:sldMk cId="4261546900" sldId="258"/>
            <ac:spMk id="2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0T19:14:52.601" v="54" actId="21"/>
          <ac:spMkLst>
            <pc:docMk/>
            <pc:sldMk cId="4261546900" sldId="258"/>
            <ac:spMk id="3" creationId="{00000000-0000-0000-0000-000000000000}"/>
          </ac:spMkLst>
        </pc:spChg>
        <pc:picChg chg="add del mod">
          <ac:chgData name="Roksana Rutkowska" userId="f1a17472-562c-4dbf-9244-31d5556fdf78" providerId="ADAL" clId="{09F0CD61-97D3-4CD0-8E5F-7A9A2710A9DE}" dt="2021-04-20T19:16:29.249" v="78"/>
          <ac:picMkLst>
            <pc:docMk/>
            <pc:sldMk cId="4261546900" sldId="258"/>
            <ac:picMk id="5" creationId="{ECBF30A3-01FA-43E7-B6BD-10D7975A96C7}"/>
          </ac:picMkLst>
        </pc:picChg>
        <pc:picChg chg="add mod">
          <ac:chgData name="Roksana Rutkowska" userId="f1a17472-562c-4dbf-9244-31d5556fdf78" providerId="ADAL" clId="{09F0CD61-97D3-4CD0-8E5F-7A9A2710A9DE}" dt="2021-04-20T19:23:29.321" v="192" actId="1076"/>
          <ac:picMkLst>
            <pc:docMk/>
            <pc:sldMk cId="4261546900" sldId="258"/>
            <ac:picMk id="9" creationId="{03A2E495-FDCF-48F5-80C8-5D6B0128F6EF}"/>
          </ac:picMkLst>
        </pc:picChg>
        <pc:picChg chg="add mod">
          <ac:chgData name="Roksana Rutkowska" userId="f1a17472-562c-4dbf-9244-31d5556fdf78" providerId="ADAL" clId="{09F0CD61-97D3-4CD0-8E5F-7A9A2710A9DE}" dt="2021-04-20T19:23:33.883" v="194" actId="1076"/>
          <ac:picMkLst>
            <pc:docMk/>
            <pc:sldMk cId="4261546900" sldId="258"/>
            <ac:picMk id="10" creationId="{AD2C9BB4-1C99-4CFB-8F88-15A9794A3839}"/>
          </ac:picMkLst>
        </pc:picChg>
        <pc:picChg chg="add mod">
          <ac:chgData name="Roksana Rutkowska" userId="f1a17472-562c-4dbf-9244-31d5556fdf78" providerId="ADAL" clId="{09F0CD61-97D3-4CD0-8E5F-7A9A2710A9DE}" dt="2021-04-20T19:16:47.662" v="85" actId="1076"/>
          <ac:picMkLst>
            <pc:docMk/>
            <pc:sldMk cId="4261546900" sldId="258"/>
            <ac:picMk id="1026" creationId="{E6D14F56-3844-4E46-B675-B522A6F846F6}"/>
          </ac:picMkLst>
        </pc:picChg>
        <pc:picChg chg="mod">
          <ac:chgData name="Roksana Rutkowska" userId="f1a17472-562c-4dbf-9244-31d5556fdf78" providerId="ADAL" clId="{09F0CD61-97D3-4CD0-8E5F-7A9A2710A9DE}" dt="2021-04-20T19:16:45.815" v="84" actId="1076"/>
          <ac:picMkLst>
            <pc:docMk/>
            <pc:sldMk cId="4261546900" sldId="258"/>
            <ac:picMk id="1028" creationId="{85A18495-1051-4355-9A1D-4E71B908AFF0}"/>
          </ac:picMkLst>
        </pc:picChg>
        <pc:picChg chg="add del mod">
          <ac:chgData name="Roksana Rutkowska" userId="f1a17472-562c-4dbf-9244-31d5556fdf78" providerId="ADAL" clId="{09F0CD61-97D3-4CD0-8E5F-7A9A2710A9DE}" dt="2021-04-20T19:16:53.082" v="87" actId="21"/>
          <ac:picMkLst>
            <pc:docMk/>
            <pc:sldMk cId="4261546900" sldId="258"/>
            <ac:picMk id="1030" creationId="{5D91CAD6-1380-475E-9E4A-8C225FBDB12E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09:03:24.861" v="687" actId="1076"/>
        <pc:sldMkLst>
          <pc:docMk/>
          <pc:sldMk cId="3752628919" sldId="269"/>
        </pc:sldMkLst>
        <pc:spChg chg="mod">
          <ac:chgData name="Roksana Rutkowska" userId="f1a17472-562c-4dbf-9244-31d5556fdf78" providerId="ADAL" clId="{09F0CD61-97D3-4CD0-8E5F-7A9A2710A9DE}" dt="2021-04-21T08:49:34.364" v="559" actId="20577"/>
          <ac:spMkLst>
            <pc:docMk/>
            <pc:sldMk cId="3752628919" sldId="269"/>
            <ac:spMk id="4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0T19:20:06.921" v="136" actId="21"/>
          <ac:spMkLst>
            <pc:docMk/>
            <pc:sldMk cId="3752628919" sldId="269"/>
            <ac:spMk id="5" creationId="{00000000-0000-0000-0000-000000000000}"/>
          </ac:spMkLst>
        </pc:spChg>
        <pc:picChg chg="add mod">
          <ac:chgData name="Roksana Rutkowska" userId="f1a17472-562c-4dbf-9244-31d5556fdf78" providerId="ADAL" clId="{09F0CD61-97D3-4CD0-8E5F-7A9A2710A9DE}" dt="2021-04-20T19:22:08.489" v="167" actId="1076"/>
          <ac:picMkLst>
            <pc:docMk/>
            <pc:sldMk cId="3752628919" sldId="269"/>
            <ac:picMk id="7" creationId="{0884C202-012E-4997-B043-E72A265789E9}"/>
          </ac:picMkLst>
        </pc:picChg>
        <pc:picChg chg="mod">
          <ac:chgData name="Roksana Rutkowska" userId="f1a17472-562c-4dbf-9244-31d5556fdf78" providerId="ADAL" clId="{09F0CD61-97D3-4CD0-8E5F-7A9A2710A9DE}" dt="2021-04-21T09:03:23.037" v="686" actId="1076"/>
          <ac:picMkLst>
            <pc:docMk/>
            <pc:sldMk cId="3752628919" sldId="269"/>
            <ac:picMk id="4098" creationId="{76FAECD0-51C6-4139-B0E7-EBDAAB3938D9}"/>
          </ac:picMkLst>
        </pc:picChg>
        <pc:picChg chg="mod">
          <ac:chgData name="Roksana Rutkowska" userId="f1a17472-562c-4dbf-9244-31d5556fdf78" providerId="ADAL" clId="{09F0CD61-97D3-4CD0-8E5F-7A9A2710A9DE}" dt="2021-04-20T19:20:21.759" v="141" actId="1076"/>
          <ac:picMkLst>
            <pc:docMk/>
            <pc:sldMk cId="3752628919" sldId="269"/>
            <ac:picMk id="4102" creationId="{615FE2B5-19F9-4A56-93E2-63F122EB2CD3}"/>
          </ac:picMkLst>
        </pc:picChg>
        <pc:picChg chg="mod">
          <ac:chgData name="Roksana Rutkowska" userId="f1a17472-562c-4dbf-9244-31d5556fdf78" providerId="ADAL" clId="{09F0CD61-97D3-4CD0-8E5F-7A9A2710A9DE}" dt="2021-04-21T09:03:24.861" v="687" actId="1076"/>
          <ac:picMkLst>
            <pc:docMk/>
            <pc:sldMk cId="3752628919" sldId="269"/>
            <ac:picMk id="4104" creationId="{27B49F78-40D5-479A-ABB3-7D4A000057A5}"/>
          </ac:picMkLst>
        </pc:picChg>
      </pc:sldChg>
      <pc:sldChg chg="addSp delSp modSp mod modTransition delAnim modAnim">
        <pc:chgData name="Roksana Rutkowska" userId="f1a17472-562c-4dbf-9244-31d5556fdf78" providerId="ADAL" clId="{09F0CD61-97D3-4CD0-8E5F-7A9A2710A9DE}" dt="2021-04-21T19:46:40.592" v="754"/>
        <pc:sldMkLst>
          <pc:docMk/>
          <pc:sldMk cId="1627619141" sldId="275"/>
        </pc:sldMkLst>
        <pc:spChg chg="mod">
          <ac:chgData name="Roksana Rutkowska" userId="f1a17472-562c-4dbf-9244-31d5556fdf78" providerId="ADAL" clId="{09F0CD61-97D3-4CD0-8E5F-7A9A2710A9DE}" dt="2021-04-20T19:17:04.843" v="90" actId="1076"/>
          <ac:spMkLst>
            <pc:docMk/>
            <pc:sldMk cId="1627619141" sldId="275"/>
            <ac:spMk id="2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7:10.254" v="91" actId="1076"/>
          <ac:spMkLst>
            <pc:docMk/>
            <pc:sldMk cId="1627619141" sldId="275"/>
            <ac:spMk id="3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1627619141" sldId="275"/>
            <ac:spMk id="4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9:38.593" v="716" actId="21"/>
          <ac:spMkLst>
            <pc:docMk/>
            <pc:sldMk cId="1627619141" sldId="275"/>
            <ac:spMk id="5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0:21.289" v="652" actId="21"/>
          <ac:spMkLst>
            <pc:docMk/>
            <pc:sldMk cId="1627619141" sldId="275"/>
            <ac:spMk id="6" creationId="{00000000-0000-0000-0000-000000000000}"/>
          </ac:spMkLst>
        </pc:spChg>
        <pc:picChg chg="add mod">
          <ac:chgData name="Roksana Rutkowska" userId="f1a17472-562c-4dbf-9244-31d5556fdf78" providerId="ADAL" clId="{09F0CD61-97D3-4CD0-8E5F-7A9A2710A9DE}" dt="2021-04-20T19:23:15.667" v="188" actId="1076"/>
          <ac:picMkLst>
            <pc:docMk/>
            <pc:sldMk cId="1627619141" sldId="275"/>
            <ac:picMk id="8" creationId="{04C46B1E-CF82-4010-8AC6-399FBBDF4ADF}"/>
          </ac:picMkLst>
        </pc:picChg>
        <pc:picChg chg="add mod">
          <ac:chgData name="Roksana Rutkowska" userId="f1a17472-562c-4dbf-9244-31d5556fdf78" providerId="ADAL" clId="{09F0CD61-97D3-4CD0-8E5F-7A9A2710A9DE}" dt="2021-04-21T09:00:26.839" v="653" actId="1076"/>
          <ac:picMkLst>
            <pc:docMk/>
            <pc:sldMk cId="1627619141" sldId="275"/>
            <ac:picMk id="9" creationId="{2F02F651-3D38-43A1-8960-662F7D28390A}"/>
          </ac:picMkLst>
        </pc:picChg>
        <pc:picChg chg="add del mod">
          <ac:chgData name="Roksana Rutkowska" userId="f1a17472-562c-4dbf-9244-31d5556fdf78" providerId="ADAL" clId="{09F0CD61-97D3-4CD0-8E5F-7A9A2710A9DE}" dt="2021-04-21T19:46:05.349" v="744" actId="21"/>
          <ac:picMkLst>
            <pc:docMk/>
            <pc:sldMk cId="1627619141" sldId="275"/>
            <ac:picMk id="10" creationId="{11F9FE2F-40EE-4090-AF3A-651164B00D86}"/>
          </ac:picMkLst>
        </pc:picChg>
        <pc:picChg chg="add mod">
          <ac:chgData name="Roksana Rutkowska" userId="f1a17472-562c-4dbf-9244-31d5556fdf78" providerId="ADAL" clId="{09F0CD61-97D3-4CD0-8E5F-7A9A2710A9DE}" dt="2021-04-21T19:46:34.036" v="752" actId="1076"/>
          <ac:picMkLst>
            <pc:docMk/>
            <pc:sldMk cId="1627619141" sldId="275"/>
            <ac:picMk id="1026" creationId="{63BA7FFA-BECE-45DC-99B9-A5AB4D2B6A20}"/>
          </ac:picMkLst>
        </pc:picChg>
        <pc:picChg chg="del mod">
          <ac:chgData name="Roksana Rutkowska" userId="f1a17472-562c-4dbf-9244-31d5556fdf78" providerId="ADAL" clId="{09F0CD61-97D3-4CD0-8E5F-7A9A2710A9DE}" dt="2021-04-21T19:46:01.630" v="742" actId="21"/>
          <ac:picMkLst>
            <pc:docMk/>
            <pc:sldMk cId="1627619141" sldId="275"/>
            <ac:picMk id="2050" creationId="{CE5BA2EE-C432-40FD-82FA-C6704C350605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09:00:46.779" v="655" actId="21"/>
        <pc:sldMkLst>
          <pc:docMk/>
          <pc:sldMk cId="2632695608" sldId="276"/>
        </pc:sldMkLst>
        <pc:spChg chg="mod">
          <ac:chgData name="Roksana Rutkowska" userId="f1a17472-562c-4dbf-9244-31d5556fdf78" providerId="ADAL" clId="{09F0CD61-97D3-4CD0-8E5F-7A9A2710A9DE}" dt="2021-04-20T19:17:25.415" v="94" actId="1076"/>
          <ac:spMkLst>
            <pc:docMk/>
            <pc:sldMk cId="2632695608" sldId="276"/>
            <ac:spMk id="2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2632695608" sldId="276"/>
            <ac:spMk id="4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0:46.779" v="655" actId="21"/>
          <ac:spMkLst>
            <pc:docMk/>
            <pc:sldMk cId="2632695608" sldId="276"/>
            <ac:spMk id="5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0:33.455" v="654" actId="21"/>
          <ac:spMkLst>
            <pc:docMk/>
            <pc:sldMk cId="2632695608" sldId="276"/>
            <ac:spMk id="6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1T08:46:00.802" v="510" actId="1076"/>
          <ac:spMkLst>
            <pc:docMk/>
            <pc:sldMk cId="2632695608" sldId="276"/>
            <ac:spMk id="8" creationId="{99AE1A73-1D49-4BD0-B3A1-D91D37DC85E3}"/>
          </ac:spMkLst>
        </pc:spChg>
        <pc:picChg chg="add mod">
          <ac:chgData name="Roksana Rutkowska" userId="f1a17472-562c-4dbf-9244-31d5556fdf78" providerId="ADAL" clId="{09F0CD61-97D3-4CD0-8E5F-7A9A2710A9DE}" dt="2021-04-20T19:23:04.915" v="184" actId="1076"/>
          <ac:picMkLst>
            <pc:docMk/>
            <pc:sldMk cId="2632695608" sldId="276"/>
            <ac:picMk id="9" creationId="{3DADA86F-64DC-43E2-82DD-45A5BB468C1A}"/>
          </ac:picMkLst>
        </pc:picChg>
        <pc:picChg chg="add mod">
          <ac:chgData name="Roksana Rutkowska" userId="f1a17472-562c-4dbf-9244-31d5556fdf78" providerId="ADAL" clId="{09F0CD61-97D3-4CD0-8E5F-7A9A2710A9DE}" dt="2021-04-20T19:23:09.600" v="186" actId="1076"/>
          <ac:picMkLst>
            <pc:docMk/>
            <pc:sldMk cId="2632695608" sldId="276"/>
            <ac:picMk id="10" creationId="{2E915E8C-61DF-4C61-920C-BC8E9A56A718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09:07:02.180" v="710" actId="1076"/>
        <pc:sldMkLst>
          <pc:docMk/>
          <pc:sldMk cId="4015598340" sldId="277"/>
        </pc:sldMkLst>
        <pc:spChg chg="mod">
          <ac:chgData name="Roksana Rutkowska" userId="f1a17472-562c-4dbf-9244-31d5556fdf78" providerId="ADAL" clId="{09F0CD61-97D3-4CD0-8E5F-7A9A2710A9DE}" dt="2021-04-20T19:17:35.808" v="96" actId="1076"/>
          <ac:spMkLst>
            <pc:docMk/>
            <pc:sldMk cId="4015598340" sldId="277"/>
            <ac:spMk id="2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4015598340" sldId="277"/>
            <ac:spMk id="5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1:05.056" v="657" actId="21"/>
          <ac:spMkLst>
            <pc:docMk/>
            <pc:sldMk cId="4015598340" sldId="277"/>
            <ac:spMk id="6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6:59.162" v="708" actId="21"/>
          <ac:spMkLst>
            <pc:docMk/>
            <pc:sldMk cId="4015598340" sldId="277"/>
            <ac:spMk id="7" creationId="{00000000-0000-0000-0000-000000000000}"/>
          </ac:spMkLst>
        </pc:spChg>
        <pc:picChg chg="add mod">
          <ac:chgData name="Roksana Rutkowska" userId="f1a17472-562c-4dbf-9244-31d5556fdf78" providerId="ADAL" clId="{09F0CD61-97D3-4CD0-8E5F-7A9A2710A9DE}" dt="2021-04-20T19:22:57.826" v="182" actId="1076"/>
          <ac:picMkLst>
            <pc:docMk/>
            <pc:sldMk cId="4015598340" sldId="277"/>
            <ac:picMk id="8" creationId="{5271F790-7FB4-4654-9B17-770AFB7D8052}"/>
          </ac:picMkLst>
        </pc:picChg>
        <pc:picChg chg="add mod">
          <ac:chgData name="Roksana Rutkowska" userId="f1a17472-562c-4dbf-9244-31d5556fdf78" providerId="ADAL" clId="{09F0CD61-97D3-4CD0-8E5F-7A9A2710A9DE}" dt="2021-04-20T19:22:55.049" v="181" actId="1076"/>
          <ac:picMkLst>
            <pc:docMk/>
            <pc:sldMk cId="4015598340" sldId="277"/>
            <ac:picMk id="9" creationId="{0C511995-D24B-4ABE-A468-B707EB30C42F}"/>
          </ac:picMkLst>
        </pc:picChg>
        <pc:picChg chg="mod">
          <ac:chgData name="Roksana Rutkowska" userId="f1a17472-562c-4dbf-9244-31d5556fdf78" providerId="ADAL" clId="{09F0CD61-97D3-4CD0-8E5F-7A9A2710A9DE}" dt="2021-04-21T09:07:02.180" v="710" actId="1076"/>
          <ac:picMkLst>
            <pc:docMk/>
            <pc:sldMk cId="4015598340" sldId="277"/>
            <ac:picMk id="10" creationId="{E50C5969-DF49-4413-AE9B-5E6AA4A0A22F}"/>
          </ac:picMkLst>
        </pc:picChg>
        <pc:picChg chg="mod">
          <ac:chgData name="Roksana Rutkowska" userId="f1a17472-562c-4dbf-9244-31d5556fdf78" providerId="ADAL" clId="{09F0CD61-97D3-4CD0-8E5F-7A9A2710A9DE}" dt="2021-04-21T09:01:10.589" v="658" actId="1076"/>
          <ac:picMkLst>
            <pc:docMk/>
            <pc:sldMk cId="4015598340" sldId="277"/>
            <ac:picMk id="11" creationId="{23AB8DFB-E2B5-4C1D-B16D-0984982DB6B1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09:02:11.330" v="666" actId="1076"/>
        <pc:sldMkLst>
          <pc:docMk/>
          <pc:sldMk cId="129071968" sldId="278"/>
        </pc:sldMkLst>
        <pc:spChg chg="mod">
          <ac:chgData name="Roksana Rutkowska" userId="f1a17472-562c-4dbf-9244-31d5556fdf78" providerId="ADAL" clId="{09F0CD61-97D3-4CD0-8E5F-7A9A2710A9DE}" dt="2021-04-20T19:18:10.045" v="102" actId="1076"/>
          <ac:spMkLst>
            <pc:docMk/>
            <pc:sldMk cId="129071968" sldId="278"/>
            <ac:spMk id="2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8:03.715" v="100" actId="1076"/>
          <ac:spMkLst>
            <pc:docMk/>
            <pc:sldMk cId="129071968" sldId="278"/>
            <ac:spMk id="3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129071968" sldId="278"/>
            <ac:spMk id="5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2:09.543" v="665" actId="21"/>
          <ac:spMkLst>
            <pc:docMk/>
            <pc:sldMk cId="129071968" sldId="278"/>
            <ac:spMk id="6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2:02.689" v="664" actId="21"/>
          <ac:spMkLst>
            <pc:docMk/>
            <pc:sldMk cId="129071968" sldId="278"/>
            <ac:spMk id="7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7:58.988" v="98" actId="1076"/>
          <ac:spMkLst>
            <pc:docMk/>
            <pc:sldMk cId="129071968" sldId="278"/>
            <ac:spMk id="9" creationId="{0D118A06-280C-4BCB-AEF2-E2E105AF3ED5}"/>
          </ac:spMkLst>
        </pc:spChg>
        <pc:picChg chg="mod">
          <ac:chgData name="Roksana Rutkowska" userId="f1a17472-562c-4dbf-9244-31d5556fdf78" providerId="ADAL" clId="{09F0CD61-97D3-4CD0-8E5F-7A9A2710A9DE}" dt="2021-04-20T19:18:13.382" v="103" actId="1076"/>
          <ac:picMkLst>
            <pc:docMk/>
            <pc:sldMk cId="129071968" sldId="278"/>
            <ac:picMk id="10" creationId="{0DA68E94-2E70-4D2E-9983-E86BBB91D65E}"/>
          </ac:picMkLst>
        </pc:picChg>
        <pc:picChg chg="mod">
          <ac:chgData name="Roksana Rutkowska" userId="f1a17472-562c-4dbf-9244-31d5556fdf78" providerId="ADAL" clId="{09F0CD61-97D3-4CD0-8E5F-7A9A2710A9DE}" dt="2021-04-21T09:02:11.330" v="666" actId="1076"/>
          <ac:picMkLst>
            <pc:docMk/>
            <pc:sldMk cId="129071968" sldId="278"/>
            <ac:picMk id="11" creationId="{B60DC029-B016-456C-B94F-09618AC51177}"/>
          </ac:picMkLst>
        </pc:picChg>
        <pc:picChg chg="add mod">
          <ac:chgData name="Roksana Rutkowska" userId="f1a17472-562c-4dbf-9244-31d5556fdf78" providerId="ADAL" clId="{09F0CD61-97D3-4CD0-8E5F-7A9A2710A9DE}" dt="2021-04-20T19:22:27.478" v="172" actId="1076"/>
          <ac:picMkLst>
            <pc:docMk/>
            <pc:sldMk cId="129071968" sldId="278"/>
            <ac:picMk id="12" creationId="{B2158B17-57E1-4570-8768-DD6D2B92611A}"/>
          </ac:picMkLst>
        </pc:picChg>
        <pc:picChg chg="add mod">
          <ac:chgData name="Roksana Rutkowska" userId="f1a17472-562c-4dbf-9244-31d5556fdf78" providerId="ADAL" clId="{09F0CD61-97D3-4CD0-8E5F-7A9A2710A9DE}" dt="2021-04-20T19:22:32.709" v="174" actId="1076"/>
          <ac:picMkLst>
            <pc:docMk/>
            <pc:sldMk cId="129071968" sldId="278"/>
            <ac:picMk id="13" creationId="{12ADEE23-1923-4058-BC7F-49B1FA6DE6F3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09:03:45.015" v="692" actId="1076"/>
        <pc:sldMkLst>
          <pc:docMk/>
          <pc:sldMk cId="2788333131" sldId="279"/>
        </pc:sldMkLst>
        <pc:spChg chg="mod">
          <ac:chgData name="Roksana Rutkowska" userId="f1a17472-562c-4dbf-9244-31d5556fdf78" providerId="ADAL" clId="{09F0CD61-97D3-4CD0-8E5F-7A9A2710A9DE}" dt="2021-04-20T19:20:39.981" v="148" actId="1076"/>
          <ac:spMkLst>
            <pc:docMk/>
            <pc:sldMk cId="2788333131" sldId="279"/>
            <ac:spMk id="2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1T08:49:47.024" v="560" actId="403"/>
          <ac:spMkLst>
            <pc:docMk/>
            <pc:sldMk cId="2788333131" sldId="279"/>
            <ac:spMk id="4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2788333131" sldId="279"/>
            <ac:spMk id="7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3:40.801" v="690" actId="21"/>
          <ac:spMkLst>
            <pc:docMk/>
            <pc:sldMk cId="2788333131" sldId="279"/>
            <ac:spMk id="8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3:34.575" v="688" actId="21"/>
          <ac:spMkLst>
            <pc:docMk/>
            <pc:sldMk cId="2788333131" sldId="279"/>
            <ac:spMk id="9" creationId="{00000000-0000-0000-0000-000000000000}"/>
          </ac:spMkLst>
        </pc:spChg>
        <pc:picChg chg="add mod">
          <ac:chgData name="Roksana Rutkowska" userId="f1a17472-562c-4dbf-9244-31d5556fdf78" providerId="ADAL" clId="{09F0CD61-97D3-4CD0-8E5F-7A9A2710A9DE}" dt="2021-04-20T19:22:02.784" v="165" actId="1076"/>
          <ac:picMkLst>
            <pc:docMk/>
            <pc:sldMk cId="2788333131" sldId="279"/>
            <ac:picMk id="11" creationId="{6AD0CA66-3C7E-4638-99C3-5C6CD59E6641}"/>
          </ac:picMkLst>
        </pc:picChg>
        <pc:picChg chg="mod">
          <ac:chgData name="Roksana Rutkowska" userId="f1a17472-562c-4dbf-9244-31d5556fdf78" providerId="ADAL" clId="{09F0CD61-97D3-4CD0-8E5F-7A9A2710A9DE}" dt="2021-04-20T19:41:04.388" v="451" actId="1076"/>
          <ac:picMkLst>
            <pc:docMk/>
            <pc:sldMk cId="2788333131" sldId="279"/>
            <ac:picMk id="5126" creationId="{55E1F272-434A-4D3D-9962-C0BA091EF225}"/>
          </ac:picMkLst>
        </pc:picChg>
        <pc:picChg chg="mod">
          <ac:chgData name="Roksana Rutkowska" userId="f1a17472-562c-4dbf-9244-31d5556fdf78" providerId="ADAL" clId="{09F0CD61-97D3-4CD0-8E5F-7A9A2710A9DE}" dt="2021-04-21T09:03:45.015" v="692" actId="1076"/>
          <ac:picMkLst>
            <pc:docMk/>
            <pc:sldMk cId="2788333131" sldId="279"/>
            <ac:picMk id="5128" creationId="{30A50193-8326-4D03-B0CD-AFEFE2009717}"/>
          </ac:picMkLst>
        </pc:picChg>
      </pc:sldChg>
      <pc:sldChg chg="addSp delSp modSp mod modTransition setBg modAnim">
        <pc:chgData name="Roksana Rutkowska" userId="f1a17472-562c-4dbf-9244-31d5556fdf78" providerId="ADAL" clId="{09F0CD61-97D3-4CD0-8E5F-7A9A2710A9DE}" dt="2021-04-21T19:50:55.659" v="779" actId="20577"/>
        <pc:sldMkLst>
          <pc:docMk/>
          <pc:sldMk cId="1332294091" sldId="280"/>
        </pc:sldMkLst>
        <pc:spChg chg="mod">
          <ac:chgData name="Roksana Rutkowska" userId="f1a17472-562c-4dbf-9244-31d5556fdf78" providerId="ADAL" clId="{09F0CD61-97D3-4CD0-8E5F-7A9A2710A9DE}" dt="2021-04-21T08:52:47.875" v="593" actId="26606"/>
          <ac:spMkLst>
            <pc:docMk/>
            <pc:sldMk cId="1332294091" sldId="280"/>
            <ac:spMk id="2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1T08:52:47.875" v="593" actId="26606"/>
          <ac:spMkLst>
            <pc:docMk/>
            <pc:sldMk cId="1332294091" sldId="280"/>
            <ac:spMk id="3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4:37.865" v="700" actId="21"/>
          <ac:spMkLst>
            <pc:docMk/>
            <pc:sldMk cId="1332294091" sldId="280"/>
            <ac:spMk id="4" creationId="{00000000-0000-0000-0000-000000000000}"/>
          </ac:spMkLst>
        </pc:spChg>
        <pc:spChg chg="del mod ord">
          <ac:chgData name="Roksana Rutkowska" userId="f1a17472-562c-4dbf-9244-31d5556fdf78" providerId="ADAL" clId="{09F0CD61-97D3-4CD0-8E5F-7A9A2710A9DE}" dt="2021-04-21T09:04:07.996" v="698" actId="21"/>
          <ac:spMkLst>
            <pc:docMk/>
            <pc:sldMk cId="1332294091" sldId="280"/>
            <ac:spMk id="5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1T19:50:55.659" v="779" actId="20577"/>
          <ac:spMkLst>
            <pc:docMk/>
            <pc:sldMk cId="1332294091" sldId="280"/>
            <ac:spMk id="6" creationId="{50B79566-3C84-4F4B-B6A2-0ED8AA377D8F}"/>
          </ac:spMkLst>
        </pc:spChg>
        <pc:spChg chg="add del">
          <ac:chgData name="Roksana Rutkowska" userId="f1a17472-562c-4dbf-9244-31d5556fdf78" providerId="ADAL" clId="{09F0CD61-97D3-4CD0-8E5F-7A9A2710A9DE}" dt="2021-04-21T08:52:47.875" v="593" actId="26606"/>
          <ac:spMkLst>
            <pc:docMk/>
            <pc:sldMk cId="1332294091" sldId="280"/>
            <ac:spMk id="87" creationId="{EDEA1E2F-218D-4172-856B-74C87C895158}"/>
          </ac:spMkLst>
        </pc:spChg>
        <pc:grpChg chg="add del">
          <ac:chgData name="Roksana Rutkowska" userId="f1a17472-562c-4dbf-9244-31d5556fdf78" providerId="ADAL" clId="{09F0CD61-97D3-4CD0-8E5F-7A9A2710A9DE}" dt="2021-04-21T08:52:47.875" v="593" actId="26606"/>
          <ac:grpSpMkLst>
            <pc:docMk/>
            <pc:sldMk cId="1332294091" sldId="280"/>
            <ac:grpSpMk id="75" creationId="{BFF60B97-5EB1-411D-9287-82F79E225F92}"/>
          </ac:grpSpMkLst>
        </pc:grpChg>
        <pc:picChg chg="add mod">
          <ac:chgData name="Roksana Rutkowska" userId="f1a17472-562c-4dbf-9244-31d5556fdf78" providerId="ADAL" clId="{09F0CD61-97D3-4CD0-8E5F-7A9A2710A9DE}" dt="2021-04-20T19:21:45.704" v="161" actId="1076"/>
          <ac:picMkLst>
            <pc:docMk/>
            <pc:sldMk cId="1332294091" sldId="280"/>
            <ac:picMk id="10" creationId="{DBB20388-38F9-4DF3-8535-F8E407255D2A}"/>
          </ac:picMkLst>
        </pc:picChg>
        <pc:picChg chg="add mod">
          <ac:chgData name="Roksana Rutkowska" userId="f1a17472-562c-4dbf-9244-31d5556fdf78" providerId="ADAL" clId="{09F0CD61-97D3-4CD0-8E5F-7A9A2710A9DE}" dt="2021-04-21T08:52:59.190" v="595" actId="1076"/>
          <ac:picMkLst>
            <pc:docMk/>
            <pc:sldMk cId="1332294091" sldId="280"/>
            <ac:picMk id="11" creationId="{4BC5A2A1-B194-4A88-A49C-18225AA55CDF}"/>
          </ac:picMkLst>
        </pc:picChg>
        <pc:picChg chg="mod ord">
          <ac:chgData name="Roksana Rutkowska" userId="f1a17472-562c-4dbf-9244-31d5556fdf78" providerId="ADAL" clId="{09F0CD61-97D3-4CD0-8E5F-7A9A2710A9DE}" dt="2021-04-21T08:52:47.875" v="593" actId="26606"/>
          <ac:picMkLst>
            <pc:docMk/>
            <pc:sldMk cId="1332294091" sldId="280"/>
            <ac:picMk id="6146" creationId="{EE705E25-2B33-46CE-B37F-410D5500B083}"/>
          </ac:picMkLst>
        </pc:picChg>
        <pc:picChg chg="mod ord">
          <ac:chgData name="Roksana Rutkowska" userId="f1a17472-562c-4dbf-9244-31d5556fdf78" providerId="ADAL" clId="{09F0CD61-97D3-4CD0-8E5F-7A9A2710A9DE}" dt="2021-04-21T08:52:47.875" v="593" actId="26606"/>
          <ac:picMkLst>
            <pc:docMk/>
            <pc:sldMk cId="1332294091" sldId="280"/>
            <ac:picMk id="6148" creationId="{C1C73905-23B2-4BD9-8635-C53EC13BF0B0}"/>
          </ac:picMkLst>
        </pc:picChg>
        <pc:picChg chg="mod ord">
          <ac:chgData name="Roksana Rutkowska" userId="f1a17472-562c-4dbf-9244-31d5556fdf78" providerId="ADAL" clId="{09F0CD61-97D3-4CD0-8E5F-7A9A2710A9DE}" dt="2021-04-21T08:52:47.875" v="593" actId="26606"/>
          <ac:picMkLst>
            <pc:docMk/>
            <pc:sldMk cId="1332294091" sldId="280"/>
            <ac:picMk id="6150" creationId="{F99866E6-24AE-45D0-9F4C-70566E26EAC4}"/>
          </ac:picMkLst>
        </pc:picChg>
      </pc:sldChg>
      <pc:sldChg chg="addSp delSp modSp mod modTransition setBg modAnim">
        <pc:chgData name="Roksana Rutkowska" userId="f1a17472-562c-4dbf-9244-31d5556fdf78" providerId="ADAL" clId="{09F0CD61-97D3-4CD0-8E5F-7A9A2710A9DE}" dt="2021-04-21T09:01:41.001" v="661" actId="21"/>
        <pc:sldMkLst>
          <pc:docMk/>
          <pc:sldMk cId="109062006" sldId="281"/>
        </pc:sldMkLst>
        <pc:spChg chg="mod">
          <ac:chgData name="Roksana Rutkowska" userId="f1a17472-562c-4dbf-9244-31d5556fdf78" providerId="ADAL" clId="{09F0CD61-97D3-4CD0-8E5F-7A9A2710A9DE}" dt="2021-04-21T08:53:40.740" v="603" actId="26606"/>
          <ac:spMkLst>
            <pc:docMk/>
            <pc:sldMk cId="109062006" sldId="281"/>
            <ac:spMk id="2" creationId="{00000000-0000-0000-0000-000000000000}"/>
          </ac:spMkLst>
        </pc:spChg>
        <pc:spChg chg="del mod ord">
          <ac:chgData name="Roksana Rutkowska" userId="f1a17472-562c-4dbf-9244-31d5556fdf78" providerId="ADAL" clId="{09F0CD61-97D3-4CD0-8E5F-7A9A2710A9DE}" dt="2021-04-21T08:55:07.736" v="614" actId="21"/>
          <ac:spMkLst>
            <pc:docMk/>
            <pc:sldMk cId="109062006" sldId="281"/>
            <ac:spMk id="3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1:41.001" v="661" actId="21"/>
          <ac:spMkLst>
            <pc:docMk/>
            <pc:sldMk cId="109062006" sldId="281"/>
            <ac:spMk id="4" creationId="{00000000-0000-0000-0000-000000000000}"/>
          </ac:spMkLst>
        </pc:spChg>
        <pc:spChg chg="add del">
          <ac:chgData name="Roksana Rutkowska" userId="f1a17472-562c-4dbf-9244-31d5556fdf78" providerId="ADAL" clId="{09F0CD61-97D3-4CD0-8E5F-7A9A2710A9DE}" dt="2021-04-21T08:53:40.740" v="603" actId="26606"/>
          <ac:spMkLst>
            <pc:docMk/>
            <pc:sldMk cId="109062006" sldId="281"/>
            <ac:spMk id="14" creationId="{749FA6A2-2239-4EF2-9EB3-B1DC295FE14D}"/>
          </ac:spMkLst>
        </pc:spChg>
        <pc:picChg chg="mod ord">
          <ac:chgData name="Roksana Rutkowska" userId="f1a17472-562c-4dbf-9244-31d5556fdf78" providerId="ADAL" clId="{09F0CD61-97D3-4CD0-8E5F-7A9A2710A9DE}" dt="2021-04-21T09:01:36.430" v="660" actId="1076"/>
          <ac:picMkLst>
            <pc:docMk/>
            <pc:sldMk cId="109062006" sldId="281"/>
            <ac:picMk id="5" creationId="{8731CEEF-E5C6-4B71-AB8D-5ADBCD2DF109}"/>
          </ac:picMkLst>
        </pc:picChg>
        <pc:picChg chg="mod ord">
          <ac:chgData name="Roksana Rutkowska" userId="f1a17472-562c-4dbf-9244-31d5556fdf78" providerId="ADAL" clId="{09F0CD61-97D3-4CD0-8E5F-7A9A2710A9DE}" dt="2021-04-21T08:55:11.855" v="616" actId="1076"/>
          <ac:picMkLst>
            <pc:docMk/>
            <pc:sldMk cId="109062006" sldId="281"/>
            <ac:picMk id="6" creationId="{78B075F7-094B-4680-ACD9-19BE42CCDC12}"/>
          </ac:picMkLst>
        </pc:picChg>
        <pc:picChg chg="mod ord">
          <ac:chgData name="Roksana Rutkowska" userId="f1a17472-562c-4dbf-9244-31d5556fdf78" providerId="ADAL" clId="{09F0CD61-97D3-4CD0-8E5F-7A9A2710A9DE}" dt="2021-04-21T08:55:09.669" v="615" actId="1076"/>
          <ac:picMkLst>
            <pc:docMk/>
            <pc:sldMk cId="109062006" sldId="281"/>
            <ac:picMk id="7" creationId="{944ED016-DE81-4EC5-B710-0F26D3D991FA}"/>
          </ac:picMkLst>
        </pc:picChg>
        <pc:picChg chg="add mod">
          <ac:chgData name="Roksana Rutkowska" userId="f1a17472-562c-4dbf-9244-31d5556fdf78" providerId="ADAL" clId="{09F0CD61-97D3-4CD0-8E5F-7A9A2710A9DE}" dt="2021-04-20T19:22:41.023" v="177" actId="1076"/>
          <ac:picMkLst>
            <pc:docMk/>
            <pc:sldMk cId="109062006" sldId="281"/>
            <ac:picMk id="8" creationId="{7D16DF27-F62C-4ED4-A92F-6E8DE7A5EBA8}"/>
          </ac:picMkLst>
        </pc:picChg>
        <pc:picChg chg="add mod">
          <ac:chgData name="Roksana Rutkowska" userId="f1a17472-562c-4dbf-9244-31d5556fdf78" providerId="ADAL" clId="{09F0CD61-97D3-4CD0-8E5F-7A9A2710A9DE}" dt="2021-04-21T08:53:45.033" v="604" actId="1076"/>
          <ac:picMkLst>
            <pc:docMk/>
            <pc:sldMk cId="109062006" sldId="281"/>
            <ac:picMk id="9" creationId="{A525CA06-8879-4DC4-9ADE-DFE0372FA864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09:03:19.706" v="685" actId="1076"/>
        <pc:sldMkLst>
          <pc:docMk/>
          <pc:sldMk cId="3971194441" sldId="282"/>
        </pc:sldMkLst>
        <pc:spChg chg="mod">
          <ac:chgData name="Roksana Rutkowska" userId="f1a17472-562c-4dbf-9244-31d5556fdf78" providerId="ADAL" clId="{09F0CD61-97D3-4CD0-8E5F-7A9A2710A9DE}" dt="2021-04-21T08:49:10.666" v="556" actId="1076"/>
          <ac:spMkLst>
            <pc:docMk/>
            <pc:sldMk cId="3971194441" sldId="282"/>
            <ac:spMk id="2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3971194441" sldId="282"/>
            <ac:spMk id="5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3:16.902" v="684" actId="21"/>
          <ac:spMkLst>
            <pc:docMk/>
            <pc:sldMk cId="3971194441" sldId="282"/>
            <ac:spMk id="6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3:05.149" v="681" actId="21"/>
          <ac:spMkLst>
            <pc:docMk/>
            <pc:sldMk cId="3971194441" sldId="282"/>
            <ac:spMk id="7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1T08:47:31.707" v="539" actId="20577"/>
          <ac:spMkLst>
            <pc:docMk/>
            <pc:sldMk cId="3971194441" sldId="282"/>
            <ac:spMk id="8" creationId="{B1F8EA64-14B0-4ABE-BEAE-0C2E7D43A3D2}"/>
          </ac:spMkLst>
        </pc:spChg>
        <pc:spChg chg="add mod">
          <ac:chgData name="Roksana Rutkowska" userId="f1a17472-562c-4dbf-9244-31d5556fdf78" providerId="ADAL" clId="{09F0CD61-97D3-4CD0-8E5F-7A9A2710A9DE}" dt="2021-04-21T08:48:58.405" v="555" actId="113"/>
          <ac:spMkLst>
            <pc:docMk/>
            <pc:sldMk cId="3971194441" sldId="282"/>
            <ac:spMk id="12" creationId="{1FFF815A-78C7-4EC8-AC6F-A3597B477CEC}"/>
          </ac:spMkLst>
        </pc:spChg>
        <pc:picChg chg="mod">
          <ac:chgData name="Roksana Rutkowska" userId="f1a17472-562c-4dbf-9244-31d5556fdf78" providerId="ADAL" clId="{09F0CD61-97D3-4CD0-8E5F-7A9A2710A9DE}" dt="2021-04-21T09:03:06.818" v="682" actId="1076"/>
          <ac:picMkLst>
            <pc:docMk/>
            <pc:sldMk cId="3971194441" sldId="282"/>
            <ac:picMk id="10" creationId="{DCACE079-A890-4252-829B-D967A7EE776D}"/>
          </ac:picMkLst>
        </pc:picChg>
        <pc:picChg chg="add mod">
          <ac:chgData name="Roksana Rutkowska" userId="f1a17472-562c-4dbf-9244-31d5556fdf78" providerId="ADAL" clId="{09F0CD61-97D3-4CD0-8E5F-7A9A2710A9DE}" dt="2021-04-20T19:22:21.341" v="170" actId="1076"/>
          <ac:picMkLst>
            <pc:docMk/>
            <pc:sldMk cId="3971194441" sldId="282"/>
            <ac:picMk id="11" creationId="{149F5C0B-185C-4FD1-9517-35171125DD8C}"/>
          </ac:picMkLst>
        </pc:picChg>
        <pc:picChg chg="add mod">
          <ac:chgData name="Roksana Rutkowska" userId="f1a17472-562c-4dbf-9244-31d5556fdf78" providerId="ADAL" clId="{09F0CD61-97D3-4CD0-8E5F-7A9A2710A9DE}" dt="2021-04-21T08:48:11.184" v="545" actId="1076"/>
          <ac:picMkLst>
            <pc:docMk/>
            <pc:sldMk cId="3971194441" sldId="282"/>
            <ac:picMk id="2050" creationId="{629ADAF4-E8BC-4867-9B5A-E33FAB09E879}"/>
          </ac:picMkLst>
        </pc:picChg>
        <pc:picChg chg="mod">
          <ac:chgData name="Roksana Rutkowska" userId="f1a17472-562c-4dbf-9244-31d5556fdf78" providerId="ADAL" clId="{09F0CD61-97D3-4CD0-8E5F-7A9A2710A9DE}" dt="2021-04-21T09:03:19.706" v="685" actId="1076"/>
          <ac:picMkLst>
            <pc:docMk/>
            <pc:sldMk cId="3971194441" sldId="282"/>
            <ac:picMk id="7172" creationId="{0A5C90D0-B91D-411C-9F03-EDF21E78AB0C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09:04:02.034" v="697" actId="1076"/>
        <pc:sldMkLst>
          <pc:docMk/>
          <pc:sldMk cId="1445667631" sldId="283"/>
        </pc:sldMkLst>
        <pc:spChg chg="mod">
          <ac:chgData name="Roksana Rutkowska" userId="f1a17472-562c-4dbf-9244-31d5556fdf78" providerId="ADAL" clId="{09F0CD61-97D3-4CD0-8E5F-7A9A2710A9DE}" dt="2021-04-21T08:50:49.392" v="565" actId="1076"/>
          <ac:spMkLst>
            <pc:docMk/>
            <pc:sldMk cId="1445667631" sldId="283"/>
            <ac:spMk id="2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1445667631" sldId="283"/>
            <ac:spMk id="5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8:55:27.430" v="618" actId="21"/>
          <ac:spMkLst>
            <pc:docMk/>
            <pc:sldMk cId="1445667631" sldId="283"/>
            <ac:spMk id="6" creationId="{00000000-0000-0000-0000-000000000000}"/>
          </ac:spMkLst>
        </pc:spChg>
        <pc:spChg chg="del mod">
          <ac:chgData name="Roksana Rutkowska" userId="f1a17472-562c-4dbf-9244-31d5556fdf78" providerId="ADAL" clId="{09F0CD61-97D3-4CD0-8E5F-7A9A2710A9DE}" dt="2021-04-21T09:03:56.147" v="694" actId="21"/>
          <ac:spMkLst>
            <pc:docMk/>
            <pc:sldMk cId="1445667631" sldId="283"/>
            <ac:spMk id="7" creationId="{00000000-0000-0000-0000-000000000000}"/>
          </ac:spMkLst>
        </pc:spChg>
        <pc:spChg chg="mod">
          <ac:chgData name="Roksana Rutkowska" userId="f1a17472-562c-4dbf-9244-31d5556fdf78" providerId="ADAL" clId="{09F0CD61-97D3-4CD0-8E5F-7A9A2710A9DE}" dt="2021-04-21T08:51:26.979" v="580" actId="122"/>
          <ac:spMkLst>
            <pc:docMk/>
            <pc:sldMk cId="1445667631" sldId="283"/>
            <ac:spMk id="9" creationId="{FD7C9F3C-B019-4A5D-BF3A-4DD08E0279C8}"/>
          </ac:spMkLst>
        </pc:spChg>
        <pc:picChg chg="mod">
          <ac:chgData name="Roksana Rutkowska" userId="f1a17472-562c-4dbf-9244-31d5556fdf78" providerId="ADAL" clId="{09F0CD61-97D3-4CD0-8E5F-7A9A2710A9DE}" dt="2021-04-21T09:04:02.034" v="697" actId="1076"/>
          <ac:picMkLst>
            <pc:docMk/>
            <pc:sldMk cId="1445667631" sldId="283"/>
            <ac:picMk id="10" creationId="{3A444AE0-05A2-4CCF-9B7F-05F93D529DB9}"/>
          </ac:picMkLst>
        </pc:picChg>
        <pc:picChg chg="add mod">
          <ac:chgData name="Roksana Rutkowska" userId="f1a17472-562c-4dbf-9244-31d5556fdf78" providerId="ADAL" clId="{09F0CD61-97D3-4CD0-8E5F-7A9A2710A9DE}" dt="2021-04-20T19:21:55.086" v="163" actId="1076"/>
          <ac:picMkLst>
            <pc:docMk/>
            <pc:sldMk cId="1445667631" sldId="283"/>
            <ac:picMk id="11" creationId="{0812E4B4-CA7D-41A3-BF2C-4CD10DD3190D}"/>
          </ac:picMkLst>
        </pc:picChg>
        <pc:picChg chg="mod">
          <ac:chgData name="Roksana Rutkowska" userId="f1a17472-562c-4dbf-9244-31d5556fdf78" providerId="ADAL" clId="{09F0CD61-97D3-4CD0-8E5F-7A9A2710A9DE}" dt="2021-04-21T09:03:57.630" v="695" actId="1076"/>
          <ac:picMkLst>
            <pc:docMk/>
            <pc:sldMk cId="1445667631" sldId="283"/>
            <ac:picMk id="8194" creationId="{24E18674-51E0-48D9-BE66-EF17F399233A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19:48:51.514" v="769"/>
        <pc:sldMkLst>
          <pc:docMk/>
          <pc:sldMk cId="2468744409" sldId="284"/>
        </pc:sldMkLst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2468744409" sldId="284"/>
            <ac:spMk id="2" creationId="{1A506F04-EFC6-487C-A689-51EA9A38DFE7}"/>
          </ac:spMkLst>
        </pc:spChg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2468744409" sldId="284"/>
            <ac:spMk id="5" creationId="{D7BF85AA-209E-4748-95B8-740419F57850}"/>
          </ac:spMkLst>
        </pc:spChg>
        <pc:spChg chg="del mod">
          <ac:chgData name="Roksana Rutkowska" userId="f1a17472-562c-4dbf-9244-31d5556fdf78" providerId="ADAL" clId="{09F0CD61-97D3-4CD0-8E5F-7A9A2710A9DE}" dt="2021-04-21T09:04:51.998" v="702" actId="21"/>
          <ac:spMkLst>
            <pc:docMk/>
            <pc:sldMk cId="2468744409" sldId="284"/>
            <ac:spMk id="6" creationId="{F7E927C7-0DF3-4998-A691-75D091A94CF8}"/>
          </ac:spMkLst>
        </pc:spChg>
        <pc:spChg chg="del mod">
          <ac:chgData name="Roksana Rutkowska" userId="f1a17472-562c-4dbf-9244-31d5556fdf78" providerId="ADAL" clId="{09F0CD61-97D3-4CD0-8E5F-7A9A2710A9DE}" dt="2021-04-21T09:04:44.250" v="701" actId="21"/>
          <ac:spMkLst>
            <pc:docMk/>
            <pc:sldMk cId="2468744409" sldId="284"/>
            <ac:spMk id="7" creationId="{50B565D4-5195-4E93-9550-6B8BBD5F8543}"/>
          </ac:spMkLst>
        </pc:spChg>
        <pc:picChg chg="add mod">
          <ac:chgData name="Roksana Rutkowska" userId="f1a17472-562c-4dbf-9244-31d5556fdf78" providerId="ADAL" clId="{09F0CD61-97D3-4CD0-8E5F-7A9A2710A9DE}" dt="2021-04-20T19:21:39.726" v="159" actId="1076"/>
          <ac:picMkLst>
            <pc:docMk/>
            <pc:sldMk cId="2468744409" sldId="284"/>
            <ac:picMk id="9" creationId="{50A12F95-5FB5-4459-BACD-50AC1CA62CB7}"/>
          </ac:picMkLst>
        </pc:picChg>
        <pc:picChg chg="add mod">
          <ac:chgData name="Roksana Rutkowska" userId="f1a17472-562c-4dbf-9244-31d5556fdf78" providerId="ADAL" clId="{09F0CD61-97D3-4CD0-8E5F-7A9A2710A9DE}" dt="2021-04-21T08:52:36.597" v="590" actId="1076"/>
          <ac:picMkLst>
            <pc:docMk/>
            <pc:sldMk cId="2468744409" sldId="284"/>
            <ac:picMk id="10" creationId="{459E9159-3BDC-4093-9747-73CF2852D224}"/>
          </ac:picMkLst>
        </pc:picChg>
        <pc:picChg chg="add mod">
          <ac:chgData name="Roksana Rutkowska" userId="f1a17472-562c-4dbf-9244-31d5556fdf78" providerId="ADAL" clId="{09F0CD61-97D3-4CD0-8E5F-7A9A2710A9DE}" dt="2021-04-21T19:47:51.689" v="762" actId="1076"/>
          <ac:picMkLst>
            <pc:docMk/>
            <pc:sldMk cId="2468744409" sldId="284"/>
            <ac:picMk id="2050" creationId="{79C6AFA0-6403-4F6D-97C6-FCDDFDC369F3}"/>
          </ac:picMkLst>
        </pc:picChg>
        <pc:picChg chg="add mod">
          <ac:chgData name="Roksana Rutkowska" userId="f1a17472-562c-4dbf-9244-31d5556fdf78" providerId="ADAL" clId="{09F0CD61-97D3-4CD0-8E5F-7A9A2710A9DE}" dt="2021-04-21T19:48:39.797" v="765" actId="1076"/>
          <ac:picMkLst>
            <pc:docMk/>
            <pc:sldMk cId="2468744409" sldId="284"/>
            <ac:picMk id="2052" creationId="{355B2D00-81F3-4970-8ED3-A389527DE608}"/>
          </ac:picMkLst>
        </pc:picChg>
        <pc:picChg chg="del">
          <ac:chgData name="Roksana Rutkowska" userId="f1a17472-562c-4dbf-9244-31d5556fdf78" providerId="ADAL" clId="{09F0CD61-97D3-4CD0-8E5F-7A9A2710A9DE}" dt="2021-04-21T19:47:01.315" v="755" actId="21"/>
          <ac:picMkLst>
            <pc:docMk/>
            <pc:sldMk cId="2468744409" sldId="284"/>
            <ac:picMk id="9218" creationId="{9DDB3023-13B5-4FB1-9DC2-6FF0BFC0361B}"/>
          </ac:picMkLst>
        </pc:picChg>
        <pc:picChg chg="del mod">
          <ac:chgData name="Roksana Rutkowska" userId="f1a17472-562c-4dbf-9244-31d5556fdf78" providerId="ADAL" clId="{09F0CD61-97D3-4CD0-8E5F-7A9A2710A9DE}" dt="2021-04-21T19:47:47.213" v="759" actId="21"/>
          <ac:picMkLst>
            <pc:docMk/>
            <pc:sldMk cId="2468744409" sldId="284"/>
            <ac:picMk id="9220" creationId="{12569CE2-3521-4422-AA3D-3345EBF6CC2C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09:09:11.370" v="714" actId="20577"/>
        <pc:sldMkLst>
          <pc:docMk/>
          <pc:sldMk cId="1336603576" sldId="285"/>
        </pc:sldMkLst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1336603576" sldId="285"/>
            <ac:spMk id="5" creationId="{2F610321-E851-4EC8-9253-E660DB2579F1}"/>
          </ac:spMkLst>
        </pc:spChg>
        <pc:spChg chg="del mod">
          <ac:chgData name="Roksana Rutkowska" userId="f1a17472-562c-4dbf-9244-31d5556fdf78" providerId="ADAL" clId="{09F0CD61-97D3-4CD0-8E5F-7A9A2710A9DE}" dt="2021-04-21T09:05:08.951" v="704" actId="21"/>
          <ac:spMkLst>
            <pc:docMk/>
            <pc:sldMk cId="1336603576" sldId="285"/>
            <ac:spMk id="6" creationId="{2F3AB2D1-00DD-4447-A384-50000B96393D}"/>
          </ac:spMkLst>
        </pc:spChg>
        <pc:spChg chg="del mod">
          <ac:chgData name="Roksana Rutkowska" userId="f1a17472-562c-4dbf-9244-31d5556fdf78" providerId="ADAL" clId="{09F0CD61-97D3-4CD0-8E5F-7A9A2710A9DE}" dt="2021-04-21T09:05:05.822" v="703" actId="21"/>
          <ac:spMkLst>
            <pc:docMk/>
            <pc:sldMk cId="1336603576" sldId="285"/>
            <ac:spMk id="7" creationId="{550853BF-FCDF-4068-B6A7-BBA2BC0F4C4D}"/>
          </ac:spMkLst>
        </pc:spChg>
        <pc:spChg chg="mod">
          <ac:chgData name="Roksana Rutkowska" userId="f1a17472-562c-4dbf-9244-31d5556fdf78" providerId="ADAL" clId="{09F0CD61-97D3-4CD0-8E5F-7A9A2710A9DE}" dt="2021-04-21T09:09:11.370" v="714" actId="20577"/>
          <ac:spMkLst>
            <pc:docMk/>
            <pc:sldMk cId="1336603576" sldId="285"/>
            <ac:spMk id="9" creationId="{7970A447-1C2E-4E83-B2DD-179FA3921075}"/>
          </ac:spMkLst>
        </pc:spChg>
        <pc:picChg chg="add mod">
          <ac:chgData name="Roksana Rutkowska" userId="f1a17472-562c-4dbf-9244-31d5556fdf78" providerId="ADAL" clId="{09F0CD61-97D3-4CD0-8E5F-7A9A2710A9DE}" dt="2021-04-20T19:21:10.464" v="150" actId="1076"/>
          <ac:picMkLst>
            <pc:docMk/>
            <pc:sldMk cId="1336603576" sldId="285"/>
            <ac:picMk id="10" creationId="{9172FD66-24DE-492B-B551-9FDB66662853}"/>
          </ac:picMkLst>
        </pc:picChg>
        <pc:picChg chg="add mod">
          <ac:chgData name="Roksana Rutkowska" userId="f1a17472-562c-4dbf-9244-31d5556fdf78" providerId="ADAL" clId="{09F0CD61-97D3-4CD0-8E5F-7A9A2710A9DE}" dt="2021-04-20T19:21:19.529" v="153" actId="1076"/>
          <ac:picMkLst>
            <pc:docMk/>
            <pc:sldMk cId="1336603576" sldId="285"/>
            <ac:picMk id="11" creationId="{C0EF2979-3CF7-46B0-BAE1-BD7A367EB020}"/>
          </ac:picMkLst>
        </pc:picChg>
        <pc:picChg chg="mod">
          <ac:chgData name="Roksana Rutkowska" userId="f1a17472-562c-4dbf-9244-31d5556fdf78" providerId="ADAL" clId="{09F0CD61-97D3-4CD0-8E5F-7A9A2710A9DE}" dt="2021-04-20T19:21:12.588" v="151" actId="1076"/>
          <ac:picMkLst>
            <pc:docMk/>
            <pc:sldMk cId="1336603576" sldId="285"/>
            <ac:picMk id="12" creationId="{28702E47-6474-4320-8491-DF2E3C3290C1}"/>
          </ac:picMkLst>
        </pc:picChg>
        <pc:picChg chg="add mod">
          <ac:chgData name="Roksana Rutkowska" userId="f1a17472-562c-4dbf-9244-31d5556fdf78" providerId="ADAL" clId="{09F0CD61-97D3-4CD0-8E5F-7A9A2710A9DE}" dt="2021-04-20T19:21:23.822" v="155" actId="1076"/>
          <ac:picMkLst>
            <pc:docMk/>
            <pc:sldMk cId="1336603576" sldId="285"/>
            <ac:picMk id="13" creationId="{BEE91691-EB38-433F-B198-943E47AF2788}"/>
          </ac:picMkLst>
        </pc:picChg>
      </pc:sldChg>
      <pc:sldChg chg="addSp delSp modSp mod modTransition modAnim">
        <pc:chgData name="Roksana Rutkowska" userId="f1a17472-562c-4dbf-9244-31d5556fdf78" providerId="ADAL" clId="{09F0CD61-97D3-4CD0-8E5F-7A9A2710A9DE}" dt="2021-04-21T09:09:02.135" v="713"/>
        <pc:sldMkLst>
          <pc:docMk/>
          <pc:sldMk cId="2949534924" sldId="286"/>
        </pc:sldMkLst>
        <pc:spChg chg="mod">
          <ac:chgData name="Roksana Rutkowska" userId="f1a17472-562c-4dbf-9244-31d5556fdf78" providerId="ADAL" clId="{09F0CD61-97D3-4CD0-8E5F-7A9A2710A9DE}" dt="2021-04-21T08:52:17.455" v="588" actId="20577"/>
          <ac:spMkLst>
            <pc:docMk/>
            <pc:sldMk cId="2949534924" sldId="286"/>
            <ac:spMk id="2" creationId="{04A79F08-4D7F-4766-8035-7318FCB3BCF4}"/>
          </ac:spMkLst>
        </pc:spChg>
        <pc:spChg chg="mod">
          <ac:chgData name="Roksana Rutkowska" userId="f1a17472-562c-4dbf-9244-31d5556fdf78" providerId="ADAL" clId="{09F0CD61-97D3-4CD0-8E5F-7A9A2710A9DE}" dt="2021-04-20T19:14:32.061" v="48" actId="27636"/>
          <ac:spMkLst>
            <pc:docMk/>
            <pc:sldMk cId="2949534924" sldId="286"/>
            <ac:spMk id="3" creationId="{5CDDAAFE-0731-44A0-804E-DA91CD28789E}"/>
          </ac:spMkLst>
        </pc:spChg>
        <pc:spChg chg="mod">
          <ac:chgData name="Roksana Rutkowska" userId="f1a17472-562c-4dbf-9244-31d5556fdf78" providerId="ADAL" clId="{09F0CD61-97D3-4CD0-8E5F-7A9A2710A9DE}" dt="2021-04-20T19:14:32.046" v="47" actId="27636"/>
          <ac:spMkLst>
            <pc:docMk/>
            <pc:sldMk cId="2949534924" sldId="286"/>
            <ac:spMk id="4" creationId="{0BA6F739-C0ED-4A05-9108-75F4B80F7884}"/>
          </ac:spMkLst>
        </pc:spChg>
        <pc:spChg chg="mod">
          <ac:chgData name="Roksana Rutkowska" userId="f1a17472-562c-4dbf-9244-31d5556fdf78" providerId="ADAL" clId="{09F0CD61-97D3-4CD0-8E5F-7A9A2710A9DE}" dt="2021-04-20T19:14:30.929" v="41"/>
          <ac:spMkLst>
            <pc:docMk/>
            <pc:sldMk cId="2949534924" sldId="286"/>
            <ac:spMk id="5" creationId="{A9EDAD1B-FB37-47F4-AEE8-3DB791866CFC}"/>
          </ac:spMkLst>
        </pc:spChg>
        <pc:spChg chg="del mod">
          <ac:chgData name="Roksana Rutkowska" userId="f1a17472-562c-4dbf-9244-31d5556fdf78" providerId="ADAL" clId="{09F0CD61-97D3-4CD0-8E5F-7A9A2710A9DE}" dt="2021-04-21T09:05:41.390" v="706" actId="21"/>
          <ac:spMkLst>
            <pc:docMk/>
            <pc:sldMk cId="2949534924" sldId="286"/>
            <ac:spMk id="6" creationId="{A18562F3-0047-49ED-9C32-AC4D095A3033}"/>
          </ac:spMkLst>
        </pc:spChg>
        <pc:spChg chg="del mod">
          <ac:chgData name="Roksana Rutkowska" userId="f1a17472-562c-4dbf-9244-31d5556fdf78" providerId="ADAL" clId="{09F0CD61-97D3-4CD0-8E5F-7A9A2710A9DE}" dt="2021-04-21T09:05:25.751" v="705" actId="21"/>
          <ac:spMkLst>
            <pc:docMk/>
            <pc:sldMk cId="2949534924" sldId="286"/>
            <ac:spMk id="7" creationId="{873ED2D4-3C73-421A-AB40-A13D99C69E82}"/>
          </ac:spMkLst>
        </pc:spChg>
        <pc:spChg chg="add del mod">
          <ac:chgData name="Roksana Rutkowska" userId="f1a17472-562c-4dbf-9244-31d5556fdf78" providerId="ADAL" clId="{09F0CD61-97D3-4CD0-8E5F-7A9A2710A9DE}" dt="2021-04-20T14:30:00.648" v="25"/>
          <ac:spMkLst>
            <pc:docMk/>
            <pc:sldMk cId="2949534924" sldId="286"/>
            <ac:spMk id="9" creationId="{858FD739-1397-43D9-A5C6-37304628A0C9}"/>
          </ac:spMkLst>
        </pc:spChg>
        <pc:picChg chg="add mod">
          <ac:chgData name="Roksana Rutkowska" userId="f1a17472-562c-4dbf-9244-31d5556fdf78" providerId="ADAL" clId="{09F0CD61-97D3-4CD0-8E5F-7A9A2710A9DE}" dt="2021-04-20T19:21:33.664" v="157" actId="1076"/>
          <ac:picMkLst>
            <pc:docMk/>
            <pc:sldMk cId="2949534924" sldId="286"/>
            <ac:picMk id="8" creationId="{7C020EB8-DAA2-4A0C-9EA3-CF36ED59DE6F}"/>
          </ac:picMkLst>
        </pc:picChg>
        <pc:picChg chg="add mod">
          <ac:chgData name="Roksana Rutkowska" userId="f1a17472-562c-4dbf-9244-31d5556fdf78" providerId="ADAL" clId="{09F0CD61-97D3-4CD0-8E5F-7A9A2710A9DE}" dt="2021-04-20T19:23:50.931" v="198" actId="1076"/>
          <ac:picMkLst>
            <pc:docMk/>
            <pc:sldMk cId="2949534924" sldId="286"/>
            <ac:picMk id="9" creationId="{5BA6A0E7-8412-45CD-B19B-3431CDEB7970}"/>
          </ac:picMkLst>
        </pc:picChg>
      </pc:sldChg>
      <pc:sldChg chg="addSp delSp modSp new mod modTransition modAnim">
        <pc:chgData name="Roksana Rutkowska" userId="f1a17472-562c-4dbf-9244-31d5556fdf78" providerId="ADAL" clId="{09F0CD61-97D3-4CD0-8E5F-7A9A2710A9DE}" dt="2021-04-21T09:02:57.246" v="679" actId="1076"/>
        <pc:sldMkLst>
          <pc:docMk/>
          <pc:sldMk cId="521581227" sldId="287"/>
        </pc:sldMkLst>
        <pc:spChg chg="add del mod">
          <ac:chgData name="Roksana Rutkowska" userId="f1a17472-562c-4dbf-9244-31d5556fdf78" providerId="ADAL" clId="{09F0CD61-97D3-4CD0-8E5F-7A9A2710A9DE}" dt="2021-04-20T19:28:08.208" v="294" actId="1076"/>
          <ac:spMkLst>
            <pc:docMk/>
            <pc:sldMk cId="521581227" sldId="287"/>
            <ac:spMk id="2" creationId="{B21BBF16-57E3-4093-AF7F-DC82345C79E6}"/>
          </ac:spMkLst>
        </pc:spChg>
        <pc:spChg chg="mod">
          <ac:chgData name="Roksana Rutkowska" userId="f1a17472-562c-4dbf-9244-31d5556fdf78" providerId="ADAL" clId="{09F0CD61-97D3-4CD0-8E5F-7A9A2710A9DE}" dt="2021-04-20T19:28:23.886" v="296" actId="2711"/>
          <ac:spMkLst>
            <pc:docMk/>
            <pc:sldMk cId="521581227" sldId="287"/>
            <ac:spMk id="3" creationId="{8C95AD2A-27A2-4315-99E1-5AB10E1624D0}"/>
          </ac:spMkLst>
        </pc:spChg>
        <pc:spChg chg="mod">
          <ac:chgData name="Roksana Rutkowska" userId="f1a17472-562c-4dbf-9244-31d5556fdf78" providerId="ADAL" clId="{09F0CD61-97D3-4CD0-8E5F-7A9A2710A9DE}" dt="2021-04-20T19:29:56.132" v="352" actId="1076"/>
          <ac:spMkLst>
            <pc:docMk/>
            <pc:sldMk cId="521581227" sldId="287"/>
            <ac:spMk id="4" creationId="{C380C11F-A93F-486F-9D22-B42D55A40C5D}"/>
          </ac:spMkLst>
        </pc:spChg>
        <pc:spChg chg="del mod">
          <ac:chgData name="Roksana Rutkowska" userId="f1a17472-562c-4dbf-9244-31d5556fdf78" providerId="ADAL" clId="{09F0CD61-97D3-4CD0-8E5F-7A9A2710A9DE}" dt="2021-04-21T09:02:51.671" v="677" actId="21"/>
          <ac:spMkLst>
            <pc:docMk/>
            <pc:sldMk cId="521581227" sldId="287"/>
            <ac:spMk id="5" creationId="{1B4113B4-148B-4214-8D7C-CD603DBE1907}"/>
          </ac:spMkLst>
        </pc:spChg>
        <pc:spChg chg="del">
          <ac:chgData name="Roksana Rutkowska" userId="f1a17472-562c-4dbf-9244-31d5556fdf78" providerId="ADAL" clId="{09F0CD61-97D3-4CD0-8E5F-7A9A2710A9DE}" dt="2021-04-21T09:02:22.114" v="668" actId="21"/>
          <ac:spMkLst>
            <pc:docMk/>
            <pc:sldMk cId="521581227" sldId="287"/>
            <ac:spMk id="6" creationId="{DC6482E5-FFE0-4E48-A5A8-30FC00668510}"/>
          </ac:spMkLst>
        </pc:spChg>
        <pc:picChg chg="add del mod">
          <ac:chgData name="Roksana Rutkowska" userId="f1a17472-562c-4dbf-9244-31d5556fdf78" providerId="ADAL" clId="{09F0CD61-97D3-4CD0-8E5F-7A9A2710A9DE}" dt="2021-04-20T19:27:08.918" v="244"/>
          <ac:picMkLst>
            <pc:docMk/>
            <pc:sldMk cId="521581227" sldId="287"/>
            <ac:picMk id="8" creationId="{EBF7FBAB-281B-431A-8A40-9F0E3797C7E1}"/>
          </ac:picMkLst>
        </pc:picChg>
        <pc:picChg chg="add mod">
          <ac:chgData name="Roksana Rutkowska" userId="f1a17472-562c-4dbf-9244-31d5556fdf78" providerId="ADAL" clId="{09F0CD61-97D3-4CD0-8E5F-7A9A2710A9DE}" dt="2021-04-21T09:02:24.064" v="669" actId="1076"/>
          <ac:picMkLst>
            <pc:docMk/>
            <pc:sldMk cId="521581227" sldId="287"/>
            <ac:picMk id="9" creationId="{A7C74645-BEE5-4D52-A384-3434373B3D23}"/>
          </ac:picMkLst>
        </pc:picChg>
        <pc:picChg chg="add mod">
          <ac:chgData name="Roksana Rutkowska" userId="f1a17472-562c-4dbf-9244-31d5556fdf78" providerId="ADAL" clId="{09F0CD61-97D3-4CD0-8E5F-7A9A2710A9DE}" dt="2021-04-21T09:02:57.246" v="679" actId="1076"/>
          <ac:picMkLst>
            <pc:docMk/>
            <pc:sldMk cId="521581227" sldId="287"/>
            <ac:picMk id="10" creationId="{D51FA584-B4C4-40D0-9163-576B9FFA5857}"/>
          </ac:picMkLst>
        </pc:picChg>
        <pc:picChg chg="add mod">
          <ac:chgData name="Roksana Rutkowska" userId="f1a17472-562c-4dbf-9244-31d5556fdf78" providerId="ADAL" clId="{09F0CD61-97D3-4CD0-8E5F-7A9A2710A9DE}" dt="2021-04-21T08:53:10.143" v="596"/>
          <ac:picMkLst>
            <pc:docMk/>
            <pc:sldMk cId="521581227" sldId="287"/>
            <ac:picMk id="11" creationId="{999A533F-64EE-4B95-9BFA-ECAF7F7F846E}"/>
          </ac:picMkLst>
        </pc:picChg>
        <pc:picChg chg="add mod">
          <ac:chgData name="Roksana Rutkowska" userId="f1a17472-562c-4dbf-9244-31d5556fdf78" providerId="ADAL" clId="{09F0CD61-97D3-4CD0-8E5F-7A9A2710A9DE}" dt="2021-04-21T08:53:16.935" v="598" actId="1076"/>
          <ac:picMkLst>
            <pc:docMk/>
            <pc:sldMk cId="521581227" sldId="287"/>
            <ac:picMk id="12" creationId="{7E564D2E-0BA0-4EDD-A014-6F0C46152EF4}"/>
          </ac:picMkLst>
        </pc:picChg>
      </pc:sldChg>
      <pc:sldMasterChg chg="addSp modTransition modSldLayout">
        <pc:chgData name="Roksana Rutkowska" userId="f1a17472-562c-4dbf-9244-31d5556fdf78" providerId="ADAL" clId="{09F0CD61-97D3-4CD0-8E5F-7A9A2710A9DE}" dt="2021-04-20T19:14:12.493" v="26"/>
        <pc:sldMasterMkLst>
          <pc:docMk/>
          <pc:sldMasterMk cId="1421272222" sldId="2147483660"/>
        </pc:sldMasterMkLst>
        <pc:spChg chg="add">
          <ac:chgData name="Roksana Rutkowska" userId="f1a17472-562c-4dbf-9244-31d5556fdf78" providerId="ADAL" clId="{09F0CD61-97D3-4CD0-8E5F-7A9A2710A9DE}" dt="2021-04-20T19:14:12.493" v="26"/>
          <ac:spMkLst>
            <pc:docMk/>
            <pc:sldMasterMk cId="1421272222" sldId="2147483660"/>
            <ac:spMk id="18" creationId="{95788FF2-167B-4036-BEED-E29145F7C59E}"/>
          </ac:spMkLst>
        </pc:sp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1090260288" sldId="2147483661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1076802370" sldId="2147483662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2536659610" sldId="2147483663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3714833287" sldId="2147483664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839482134" sldId="2147483665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2093219807" sldId="2147483666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1735953228" sldId="2147483667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3021400187" sldId="2147483668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2599148617" sldId="2147483669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1901140949" sldId="2147483675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2.493" v="26"/>
          <pc:sldLayoutMkLst>
            <pc:docMk/>
            <pc:sldMasterMk cId="1421272222" sldId="2147483660"/>
            <pc:sldLayoutMk cId="3641878861" sldId="2147483676"/>
          </pc:sldLayoutMkLst>
        </pc:sldLayoutChg>
      </pc:sldMasterChg>
      <pc:sldMasterChg chg="addSp modTransition modSldLayout">
        <pc:chgData name="Roksana Rutkowska" userId="f1a17472-562c-4dbf-9244-31d5556fdf78" providerId="ADAL" clId="{09F0CD61-97D3-4CD0-8E5F-7A9A2710A9DE}" dt="2021-04-20T19:14:17.616" v="32"/>
        <pc:sldMasterMkLst>
          <pc:docMk/>
          <pc:sldMasterMk cId="1045773759" sldId="2147483677"/>
        </pc:sldMasterMkLst>
        <pc:spChg chg="add">
          <ac:chgData name="Roksana Rutkowska" userId="f1a17472-562c-4dbf-9244-31d5556fdf78" providerId="ADAL" clId="{09F0CD61-97D3-4CD0-8E5F-7A9A2710A9DE}" dt="2021-04-20T19:14:17.616" v="32"/>
          <ac:spMkLst>
            <pc:docMk/>
            <pc:sldMasterMk cId="1045773759" sldId="2147483677"/>
            <ac:spMk id="18" creationId="{D6FA3256-9802-46D8-8291-E6C28B99F856}"/>
          </ac:spMkLst>
        </pc:sp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2681948592" sldId="2147483678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1891188478" sldId="2147483679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2341774540" sldId="2147483680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1111886318" sldId="2147483681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788200859" sldId="2147483682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4124395801" sldId="2147483683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714036699" sldId="2147483684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694510597" sldId="2147483685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1827239928" sldId="2147483686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2920607419" sldId="2147483692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7.616" v="32"/>
          <pc:sldLayoutMkLst>
            <pc:docMk/>
            <pc:sldMasterMk cId="1045773759" sldId="2147483677"/>
            <pc:sldLayoutMk cId="2173272685" sldId="2147483693"/>
          </pc:sldLayoutMkLst>
        </pc:sldLayoutChg>
      </pc:sldMasterChg>
      <pc:sldMasterChg chg="addSp modTransition modSldLayout">
        <pc:chgData name="Roksana Rutkowska" userId="f1a17472-562c-4dbf-9244-31d5556fdf78" providerId="ADAL" clId="{09F0CD61-97D3-4CD0-8E5F-7A9A2710A9DE}" dt="2021-04-20T19:14:19.547" v="33"/>
        <pc:sldMasterMkLst>
          <pc:docMk/>
          <pc:sldMasterMk cId="1268888560" sldId="2147483694"/>
        </pc:sldMasterMkLst>
        <pc:spChg chg="add">
          <ac:chgData name="Roksana Rutkowska" userId="f1a17472-562c-4dbf-9244-31d5556fdf78" providerId="ADAL" clId="{09F0CD61-97D3-4CD0-8E5F-7A9A2710A9DE}" dt="2021-04-20T19:14:19.547" v="33"/>
          <ac:spMkLst>
            <pc:docMk/>
            <pc:sldMasterMk cId="1268888560" sldId="2147483694"/>
            <ac:spMk id="7" creationId="{F7C111DD-FEEE-43D0-A6EA-A7B21C4EB7E3}"/>
          </ac:spMkLst>
        </pc:sp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4078551414" sldId="2147483695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178671893" sldId="2147483696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4258673827" sldId="2147483697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1302318482" sldId="2147483698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4265701220" sldId="2147483699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3879693818" sldId="2147483700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3704637426" sldId="2147483701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3480495341" sldId="2147483702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211622039" sldId="2147483703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2595491840" sldId="2147483704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19.547" v="33"/>
          <pc:sldLayoutMkLst>
            <pc:docMk/>
            <pc:sldMasterMk cId="1268888560" sldId="2147483694"/>
            <pc:sldLayoutMk cId="1732020104" sldId="2147483705"/>
          </pc:sldLayoutMkLst>
        </pc:sldLayoutChg>
      </pc:sldMasterChg>
      <pc:sldMasterChg chg="addSp modTransition modSldLayout">
        <pc:chgData name="Roksana Rutkowska" userId="f1a17472-562c-4dbf-9244-31d5556fdf78" providerId="ADAL" clId="{09F0CD61-97D3-4CD0-8E5F-7A9A2710A9DE}" dt="2021-04-20T19:14:30.929" v="41"/>
        <pc:sldMasterMkLst>
          <pc:docMk/>
          <pc:sldMasterMk cId="187147046" sldId="2147483706"/>
        </pc:sldMasterMkLst>
        <pc:spChg chg="add">
          <ac:chgData name="Roksana Rutkowska" userId="f1a17472-562c-4dbf-9244-31d5556fdf78" providerId="ADAL" clId="{09F0CD61-97D3-4CD0-8E5F-7A9A2710A9DE}" dt="2021-04-20T19:14:30.929" v="41"/>
          <ac:spMkLst>
            <pc:docMk/>
            <pc:sldMasterMk cId="187147046" sldId="2147483706"/>
            <ac:spMk id="18" creationId="{B30908CF-C5FD-42D0-BF21-03D8B7B5F5DC}"/>
          </ac:spMkLst>
        </pc:sp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2795995194" sldId="2147483707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2643379939" sldId="2147483708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529474029" sldId="2147483709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1517942693" sldId="2147483710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2010844192" sldId="2147483711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854067043" sldId="2147483712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890487115" sldId="2147483713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156195705" sldId="2147483714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1475105128" sldId="2147483715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2225018525" sldId="2147483721"/>
          </pc:sldLayoutMkLst>
        </pc:sldLayoutChg>
        <pc:sldLayoutChg chg="modTransition">
          <pc:chgData name="Roksana Rutkowska" userId="f1a17472-562c-4dbf-9244-31d5556fdf78" providerId="ADAL" clId="{09F0CD61-97D3-4CD0-8E5F-7A9A2710A9DE}" dt="2021-04-20T19:14:30.929" v="41"/>
          <pc:sldLayoutMkLst>
            <pc:docMk/>
            <pc:sldMasterMk cId="187147046" sldId="2147483706"/>
            <pc:sldLayoutMk cId="1247873885" sldId="214748372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443458-D436-405E-A60B-6AC52C57AD4B}" type="datetime1">
              <a:rPr lang="pl-PL" smtClean="0"/>
              <a:t>21.04.2021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D0151B-5657-4D14-AC1F-A75B74BC49A7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757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81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929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86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51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171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545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066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4042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184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4312BE-1F1E-4F9A-93CB-0411CABDE5AA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238895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4312BE-1F1E-4F9A-93CB-0411CABDE5AA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252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4312BE-1F1E-4F9A-93CB-0411CABDE5AA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8662128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4312BE-1F1E-4F9A-93CB-0411CABDE5AA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9979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4312BE-1F1E-4F9A-93CB-0411CABDE5AA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7363064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77D93D-CEE9-4C17-9365-472B9ADDDD70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250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E6605C-0DF6-4C9B-A517-626770E65C65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478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040C-FFC2-4B94-80F6-0C68425BEBDB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6CFD5C-1B4B-4895-A1BA-3316A994F8F5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433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F0EEA9-9A21-4A1F-9413-548A0C3B6DA3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1794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A920E8-5100-4BEB-9478-E913B638BAF6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108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7059B7-62EA-4898-ABAF-8657E5C5EE2E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540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7B040C-FFC2-4B94-80F6-0C68425BEBDB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904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5BE5D-8EE5-4FC9-8402-C354A0F3139D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61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A30033-AB84-40A7-8465-81BAC5369DD8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751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4312BE-1F1E-4F9A-93CB-0411CABDE5AA}" type="datetime1">
              <a:rPr lang="pl-PL" noProof="0" smtClean="0"/>
              <a:t>21.04.2021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30908CF-C5FD-42D0-BF21-03D8B7B5F5DC}"/>
              </a:ext>
            </a:extLst>
          </p:cNvPr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714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6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szkola.pl/biologia/odnawialne-i-nieodnawialne-zasoby-przyrody-9212.html" TargetMode="External"/><Relationship Id="rId13" Type="http://schemas.openxmlformats.org/officeDocument/2006/relationships/image" Target="../media/image4.svg"/><Relationship Id="rId3" Type="http://schemas.openxmlformats.org/officeDocument/2006/relationships/hyperlink" Target="https://www.gdos.gov.pl/swiatowy-dzien-ziemi-6" TargetMode="External"/><Relationship Id="rId7" Type="http://schemas.openxmlformats.org/officeDocument/2006/relationships/hyperlink" Target="https://mfiles.pl/pl/index.php/Zasoby_naturalne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www.google.com/search?q=dzien+ziemi&amp;sxsrf=ALeKk00xtAUKNM0l7NHO2_GY1NAlrStQAA:1618915101474&amp;source=lnms&amp;tbm=isch&amp;sa=X&amp;ved=2ahUKEwi6sq3c0IzwAhXHhf0HHbmpA1IQ_AUoAXoECAEQAw&amp;biw=1536&amp;bih=722#imgrc=G_SqyzTtrWEps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lideshare.net/MateuszMotyl4/prezentacja-dzie-ziemi-2017" TargetMode="External"/><Relationship Id="rId11" Type="http://schemas.openxmlformats.org/officeDocument/2006/relationships/hyperlink" Target="https://www.google.com/search?q=kochamy+nasza+ziemie&amp;sxsrf=ALeKk03ko-3pylScyZSzY3gi0bIlpjbVXw:1618928529102&amp;source=lnms&amp;tbm=isch&amp;sa=X&amp;ved=2ahUKEwjG1pLfgo3wAhUOgP0HHS97AKQQ_AUoAXoECAEQAw#imgrc=kB0KniSWmMYn0M&amp;imgdii=F_gLUIN8C42VWM" TargetMode="External"/><Relationship Id="rId5" Type="http://schemas.openxmlformats.org/officeDocument/2006/relationships/hyperlink" Target="https://panimonia.pl/2020/04/20/dzien-ziemi-prezentacja-karty-pracy-i-inspiracje/" TargetMode="External"/><Relationship Id="rId10" Type="http://schemas.openxmlformats.org/officeDocument/2006/relationships/hyperlink" Target="https://www.google.com/search?q=wyspa+smieci&amp;sxsrf=ALeKk03MfyTmWb_83q4_WFLXgMGtWJsg9w:1618928189508&amp;source=lnms&amp;tbm=isch&amp;sa=X&amp;ved=2ahUKEwjfx5u9gY3wAhUog_0HHVnxCqoQ_AUoAXoECAEQAw#imgrc=Iar7a6g5nwvs8M" TargetMode="External"/><Relationship Id="rId4" Type="http://schemas.openxmlformats.org/officeDocument/2006/relationships/hyperlink" Target="https://www.geografia24.eu/geo_prezentacje_rozsz_2/382_4_przemysl/r2_4_03a/index.html" TargetMode="External"/><Relationship Id="rId9" Type="http://schemas.openxmlformats.org/officeDocument/2006/relationships/hyperlink" Target="https://www.ortograf.pl/watpliwosci-jezykowe/jak-piszemy-nie-zawsze-czy-niezawsz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2799" y="157817"/>
            <a:ext cx="5732367" cy="2023407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6000" dirty="0">
                <a:latin typeface="Gill Sans Ultra Bold Condensed" panose="020B0A06020104020203" pitchFamily="34" charset="0"/>
              </a:rPr>
              <a:t>22 kwietnia Dzień Ziemi</a:t>
            </a:r>
          </a:p>
        </p:txBody>
      </p:sp>
      <p:pic>
        <p:nvPicPr>
          <p:cNvPr id="1028" name="Picture 4" descr="Zdrowie i uroda - - Światowy Dzień Ziemi">
            <a:extLst>
              <a:ext uri="{FF2B5EF4-FFF2-40B4-BE49-F238E27FC236}">
                <a16:creationId xmlns:a16="http://schemas.microsoft.com/office/drawing/2014/main" id="{85A18495-1051-4355-9A1D-4E71B908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69" y="2773877"/>
            <a:ext cx="5157926" cy="292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2 kwietnia świętujemy Dzień Ziemi - Z innej skrzynki">
            <a:extLst>
              <a:ext uri="{FF2B5EF4-FFF2-40B4-BE49-F238E27FC236}">
                <a16:creationId xmlns:a16="http://schemas.microsoft.com/office/drawing/2014/main" id="{16FC8DA6-FCAA-49EF-80F2-174C3DE6A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3059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22 KWIETNIA ŚWIATOWY DZIEŃ ZIEMI - Ułóż Puzzle Online za darmo na Puzzle  Factory">
            <a:extLst>
              <a:ext uri="{FF2B5EF4-FFF2-40B4-BE49-F238E27FC236}">
                <a16:creationId xmlns:a16="http://schemas.microsoft.com/office/drawing/2014/main" id="{E6D14F56-3844-4E46-B675-B522A6F8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99" y="1324390"/>
            <a:ext cx="3084512" cy="43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ymbol zastępczy zawartości 11" descr="Migoczące serce kontur">
            <a:extLst>
              <a:ext uri="{FF2B5EF4-FFF2-40B4-BE49-F238E27FC236}">
                <a16:creationId xmlns:a16="http://schemas.microsoft.com/office/drawing/2014/main" id="{03A2E495-FDCF-48F5-80C8-5D6B0128F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3666" y="83590"/>
            <a:ext cx="914400" cy="914400"/>
          </a:xfrm>
          <a:prstGeom prst="rect">
            <a:avLst/>
          </a:prstGeom>
        </p:spPr>
      </p:pic>
      <p:pic>
        <p:nvPicPr>
          <p:cNvPr id="10" name="Symbol zastępczy zawartości 11" descr="Migoczące serce kontur">
            <a:extLst>
              <a:ext uri="{FF2B5EF4-FFF2-40B4-BE49-F238E27FC236}">
                <a16:creationId xmlns:a16="http://schemas.microsoft.com/office/drawing/2014/main" id="{AD2C9BB4-1C99-4CFB-8F88-15A9794A3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899" y="56990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ymbol zastępczy obrazu 5">
            <a:extLst>
              <a:ext uri="{FF2B5EF4-FFF2-40B4-BE49-F238E27FC236}">
                <a16:creationId xmlns:a16="http://schemas.microsoft.com/office/drawing/2014/main" id="{4E930399-BEEE-4A53-BDF6-002AD2B9C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r="14498"/>
          <a:stretch>
            <a:fillRect/>
          </a:stretch>
        </p:blipFill>
        <p:spPr>
          <a:xfrm>
            <a:off x="4235295" y="1671514"/>
            <a:ext cx="4449933" cy="3302116"/>
          </a:xfrm>
          <a:prstGeom prst="rect">
            <a:avLst/>
          </a:prstGeom>
        </p:spPr>
      </p:pic>
      <p:pic>
        <p:nvPicPr>
          <p:cNvPr id="5126" name="Picture 6" descr="Zanieczyszczenia Na Ziemi Przez Umierające Zwierzęta | Darmowy Wektor">
            <a:extLst>
              <a:ext uri="{FF2B5EF4-FFF2-40B4-BE49-F238E27FC236}">
                <a16:creationId xmlns:a16="http://schemas.microsoft.com/office/drawing/2014/main" id="{55E1F272-434A-4D3D-9962-C0BA091E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0205" cy="280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7648" y="415269"/>
            <a:ext cx="8596668" cy="1320800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Zanieczyszczenia :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05201" y="2930335"/>
            <a:ext cx="4608576" cy="3279965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§"/>
            </a:pP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sz="2000" dirty="0">
                <a:latin typeface="Comic Sans MS" panose="030F0702030302020204" pitchFamily="66" charset="0"/>
              </a:rPr>
              <a:t>Zanieczyszczenia wód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000" dirty="0">
                <a:latin typeface="Comic Sans MS" panose="030F0702030302020204" pitchFamily="66" charset="0"/>
              </a:rPr>
              <a:t> Zanieczyszczenia gleby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000" dirty="0">
                <a:latin typeface="Comic Sans MS" panose="030F0702030302020204" pitchFamily="66" charset="0"/>
              </a:rPr>
              <a:t> Śmieci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000" dirty="0">
                <a:latin typeface="Comic Sans MS" panose="030F0702030302020204" pitchFamily="66" charset="0"/>
              </a:rPr>
              <a:t> Zanieczyszczenia powietrza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000" dirty="0">
                <a:latin typeface="Comic Sans MS" panose="030F0702030302020204" pitchFamily="66" charset="0"/>
              </a:rPr>
              <a:t> Cierpienie zwierząt spowodowane działalnością człowieka </a:t>
            </a:r>
          </a:p>
          <a:p>
            <a:pPr rtl="0"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10</a:t>
            </a:fld>
            <a:endParaRPr lang="pl-PL" dirty="0"/>
          </a:p>
        </p:txBody>
      </p:sp>
      <p:pic>
        <p:nvPicPr>
          <p:cNvPr id="5124" name="Picture 4" descr="Zanieczyszczenie powietrza - jego źródła i zagrożenia - onOZE">
            <a:extLst>
              <a:ext uri="{FF2B5EF4-FFF2-40B4-BE49-F238E27FC236}">
                <a16:creationId xmlns:a16="http://schemas.microsoft.com/office/drawing/2014/main" id="{B91E9452-A0E9-40E6-A70A-52A646F5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84" y="734449"/>
            <a:ext cx="3106815" cy="22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anieczyszczenia Plastikiem - Artykuły | Polskatimes Plus">
            <a:extLst>
              <a:ext uri="{FF2B5EF4-FFF2-40B4-BE49-F238E27FC236}">
                <a16:creationId xmlns:a16="http://schemas.microsoft.com/office/drawing/2014/main" id="{30A50193-8326-4D03-B0CD-AFEFE200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87" y="3668912"/>
            <a:ext cx="5205412" cy="30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ymbol zastępczy zawartości 11" descr="Migoczące serce kontur">
            <a:extLst>
              <a:ext uri="{FF2B5EF4-FFF2-40B4-BE49-F238E27FC236}">
                <a16:creationId xmlns:a16="http://schemas.microsoft.com/office/drawing/2014/main" id="{6AD0CA66-3C7E-4638-99C3-5C6CD59E6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70" y="5655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54525"/>
            <a:ext cx="8596668" cy="13208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Na tym cierpią również zwierzęta! </a:t>
            </a: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  <a:sym typeface="Wingdings" panose="05000000000000000000" pitchFamily="2" charset="2"/>
              </a:rPr>
              <a:t>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10" name="Symbol zastępczy obrazu 7">
            <a:extLst>
              <a:ext uri="{FF2B5EF4-FFF2-40B4-BE49-F238E27FC236}">
                <a16:creationId xmlns:a16="http://schemas.microsoft.com/office/drawing/2014/main" id="{3A444AE0-05A2-4CCF-9B7F-05F93D529D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r="1123"/>
          <a:stretch>
            <a:fillRect/>
          </a:stretch>
        </p:blipFill>
        <p:spPr>
          <a:xfrm>
            <a:off x="6877707" y="2817706"/>
            <a:ext cx="5036712" cy="3737106"/>
          </a:xfr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FD7C9F3C-B019-4A5D-BF3A-4DD08E027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294" y="1027359"/>
            <a:ext cx="8714708" cy="1877292"/>
          </a:xfrm>
        </p:spPr>
        <p:txBody>
          <a:bodyPr/>
          <a:lstStyle/>
          <a:p>
            <a:pPr algn="ctr"/>
            <a:r>
              <a:rPr lang="pl-PL" sz="2000" dirty="0">
                <a:latin typeface="Comic Sans MS" panose="030F0702030302020204" pitchFamily="66" charset="0"/>
              </a:rPr>
              <a:t>Plastik, który jest pozostawiony na lądzie zagraża pozostałym zwierzętom, które zjadają go, myląc z pożywieniem lub po prostu klinują się w jego częściach. </a:t>
            </a:r>
          </a:p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11</a:t>
            </a:fld>
            <a:endParaRPr lang="pl-PL" dirty="0"/>
          </a:p>
        </p:txBody>
      </p:sp>
      <p:pic>
        <p:nvPicPr>
          <p:cNvPr id="8194" name="Picture 2" descr="30 wstrząsających fotografii pokazujących cierpienie zwierząt spowodowane  przez śmieci wyrzucane przez ludzi - Joe Monster">
            <a:extLst>
              <a:ext uri="{FF2B5EF4-FFF2-40B4-BE49-F238E27FC236}">
                <a16:creationId xmlns:a16="http://schemas.microsoft.com/office/drawing/2014/main" id="{24E18674-51E0-48D9-BE66-EF17F399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4" y="2348159"/>
            <a:ext cx="6343650" cy="42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ymbol zastępczy zawartości 11" descr="Migoczące serce kontur">
            <a:extLst>
              <a:ext uri="{FF2B5EF4-FFF2-40B4-BE49-F238E27FC236}">
                <a16:creationId xmlns:a16="http://schemas.microsoft.com/office/drawing/2014/main" id="{0812E4B4-CA7D-41A3-BF2C-4CD10DD31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apobieganie zanieczyszczeniom wody - AgroKłodzko">
            <a:extLst>
              <a:ext uri="{FF2B5EF4-FFF2-40B4-BE49-F238E27FC236}">
                <a16:creationId xmlns:a16="http://schemas.microsoft.com/office/drawing/2014/main" id="{EE705E25-2B33-46CE-B37F-410D5500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42" y="2026642"/>
            <a:ext cx="4411715" cy="40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40401" y="247052"/>
            <a:ext cx="9371949" cy="1183566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Jak temu zapobiec?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B79566-3C84-4F4B-B6A2-0ED8AA377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744" y="1598086"/>
            <a:ext cx="4816758" cy="50128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Oszczędzać wodę i światło.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Segregować śmieci.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Dawać drugie życie starym ubraniom.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Zbierać zakrętki od butelek.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Dbać o przyrodę i środowisko.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Sadzić drzewa, krzewy, itp.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Kupować jak najmniej plastiku.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Nie kupować jednorazowych</a:t>
            </a:r>
          </a:p>
          <a:p>
            <a:pPr marL="0" indent="0">
              <a:buNone/>
            </a:pPr>
            <a:r>
              <a:rPr lang="pl-PL" dirty="0"/>
              <a:t>                produktów.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u="sng" dirty="0"/>
              <a:t>Bądź ekologiczny!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Numer slajdu — symbol zastępczy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12</a:t>
            </a:fld>
            <a:endParaRPr lang="pl-PL" dirty="0"/>
          </a:p>
        </p:txBody>
      </p:sp>
      <p:pic>
        <p:nvPicPr>
          <p:cNvPr id="6148" name="Picture 4" descr="Zielony Białystok 2009">
            <a:extLst>
              <a:ext uri="{FF2B5EF4-FFF2-40B4-BE49-F238E27FC236}">
                <a16:creationId xmlns:a16="http://schemas.microsoft.com/office/drawing/2014/main" id="{C1C73905-23B2-4BD9-8635-C53EC13B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57" y="3537801"/>
            <a:ext cx="3307023" cy="279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ticaj prirode na čoveka">
            <a:extLst>
              <a:ext uri="{FF2B5EF4-FFF2-40B4-BE49-F238E27FC236}">
                <a16:creationId xmlns:a16="http://schemas.microsoft.com/office/drawing/2014/main" id="{F99866E6-24AE-45D0-9F4C-70566E26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28" y="219061"/>
            <a:ext cx="4107669" cy="30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ymbol zastępczy zawartości 11" descr="Migoczące serce kontur">
            <a:extLst>
              <a:ext uri="{FF2B5EF4-FFF2-40B4-BE49-F238E27FC236}">
                <a16:creationId xmlns:a16="http://schemas.microsoft.com/office/drawing/2014/main" id="{DBB20388-38F9-4DF3-8535-F8E407255D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731" y="5696548"/>
            <a:ext cx="914400" cy="914400"/>
          </a:xfrm>
        </p:spPr>
      </p:pic>
      <p:pic>
        <p:nvPicPr>
          <p:cNvPr id="11" name="Symbol zastępczy zawartości 11" descr="Migoczące serce kontur">
            <a:extLst>
              <a:ext uri="{FF2B5EF4-FFF2-40B4-BE49-F238E27FC236}">
                <a16:creationId xmlns:a16="http://schemas.microsoft.com/office/drawing/2014/main" id="{4BC5A2A1-B194-4A88-A49C-18225AA55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44" y="795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06F04-EFC6-487C-A689-51EA9A38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Ratujmy Ziemię póki czas!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89FFD7-B625-44D5-9D85-743F66B3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704" y="1556281"/>
            <a:ext cx="5345096" cy="2367649"/>
          </a:xfrm>
        </p:spPr>
        <p:txBody>
          <a:bodyPr/>
          <a:lstStyle/>
          <a:p>
            <a:r>
              <a:rPr lang="pl-PL" dirty="0">
                <a:latin typeface="Comic Sans MS" panose="030F0702030302020204" pitchFamily="66" charset="0"/>
              </a:rPr>
              <a:t>Ziemia jest naszym </a:t>
            </a:r>
            <a:r>
              <a:rPr lang="pl-PL" b="1" dirty="0">
                <a:latin typeface="Comic Sans MS" panose="030F0702030302020204" pitchFamily="66" charset="0"/>
              </a:rPr>
              <a:t>przyjacielem</a:t>
            </a:r>
            <a:r>
              <a:rPr lang="pl-PL" dirty="0">
                <a:latin typeface="Comic Sans MS" panose="030F0702030302020204" pitchFamily="66" charset="0"/>
              </a:rPr>
              <a:t>, który daję miejsce do mieszkania i funkcjonowania, nie zaprzepaszczamy tej szansy!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7BF85AA-209E-4748-95B8-740419F5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13</a:t>
            </a:fld>
            <a:endParaRPr lang="pl-PL" noProof="0" dirty="0"/>
          </a:p>
        </p:txBody>
      </p:sp>
      <p:pic>
        <p:nvPicPr>
          <p:cNvPr id="9" name="Symbol zastępczy zawartości 11" descr="Migoczące serce kontur">
            <a:extLst>
              <a:ext uri="{FF2B5EF4-FFF2-40B4-BE49-F238E27FC236}">
                <a16:creationId xmlns:a16="http://schemas.microsoft.com/office/drawing/2014/main" id="{50A12F95-5FB5-4459-BACD-50AC1CA62C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8129" y="5766724"/>
            <a:ext cx="914400" cy="914400"/>
          </a:xfrm>
        </p:spPr>
      </p:pic>
      <p:pic>
        <p:nvPicPr>
          <p:cNvPr id="10" name="Symbol zastępczy zawartości 11" descr="Migoczące serce kontur">
            <a:extLst>
              <a:ext uri="{FF2B5EF4-FFF2-40B4-BE49-F238E27FC236}">
                <a16:creationId xmlns:a16="http://schemas.microsoft.com/office/drawing/2014/main" id="{459E9159-3BDC-4093-9747-73CF2852D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36" y="152400"/>
            <a:ext cx="914400" cy="914400"/>
          </a:xfrm>
          <a:prstGeom prst="rect">
            <a:avLst/>
          </a:prstGeom>
        </p:spPr>
      </p:pic>
      <p:pic>
        <p:nvPicPr>
          <p:cNvPr id="2050" name="Picture 2" descr="Dzień Ziemi Każdy dzień jest dniem ziemi plakat edukacyjny | Nice Wall">
            <a:extLst>
              <a:ext uri="{FF2B5EF4-FFF2-40B4-BE49-F238E27FC236}">
                <a16:creationId xmlns:a16="http://schemas.microsoft.com/office/drawing/2014/main" id="{79C6AFA0-6403-4F6D-97C6-FCDDFDC3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45" y="1556281"/>
            <a:ext cx="3906174" cy="48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Światowy Dzień Ziemi | Nauczyciel Wieczorową Porą | School activities, Art  lessons, Crafts for kids">
            <a:extLst>
              <a:ext uri="{FF2B5EF4-FFF2-40B4-BE49-F238E27FC236}">
                <a16:creationId xmlns:a16="http://schemas.microsoft.com/office/drawing/2014/main" id="{355B2D00-81F3-4970-8ED3-A389527D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9" y="2783519"/>
            <a:ext cx="3823317" cy="34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44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3D170C94-D79A-415E-895D-04B11204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425" y="1028530"/>
            <a:ext cx="9371949" cy="1183566"/>
          </a:xfrm>
        </p:spPr>
        <p:txBody>
          <a:bodyPr>
            <a:normAutofit/>
          </a:bodyPr>
          <a:lstStyle/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Dziękuję za uwagę!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7970A447-1C2E-4E83-B2DD-179FA3921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466" y="3956581"/>
            <a:ext cx="4908240" cy="2063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Comic Sans MS" panose="030F0702030302020204" pitchFamily="66" charset="0"/>
              </a:rPr>
              <a:t>Prezentację przygotowała: Roksana Rutkowska, klasa 8. </a:t>
            </a:r>
          </a:p>
        </p:txBody>
      </p:sp>
      <p:pic>
        <p:nvPicPr>
          <p:cNvPr id="12" name="Symbol zastępczy zawartości 11" descr="Migoczące serce kontur">
            <a:extLst>
              <a:ext uri="{FF2B5EF4-FFF2-40B4-BE49-F238E27FC236}">
                <a16:creationId xmlns:a16="http://schemas.microsoft.com/office/drawing/2014/main" id="{28702E47-6474-4320-8491-DF2E3C3290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6702" y="262451"/>
            <a:ext cx="914400" cy="914400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F610321-E851-4EC8-9253-E660DB25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14</a:t>
            </a:fld>
            <a:endParaRPr lang="pl-PL" noProof="0" dirty="0"/>
          </a:p>
        </p:txBody>
      </p:sp>
      <p:pic>
        <p:nvPicPr>
          <p:cNvPr id="10242" name="Picture 2" descr="Godzina dla Ziemi i Dzień Ziemi » Szkoła Podstawowa nr 42">
            <a:extLst>
              <a:ext uri="{FF2B5EF4-FFF2-40B4-BE49-F238E27FC236}">
                <a16:creationId xmlns:a16="http://schemas.microsoft.com/office/drawing/2014/main" id="{F10848B7-0DF1-4749-B794-B420B892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65" y="2598319"/>
            <a:ext cx="5962650" cy="33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ymbol zastępczy zawartości 11" descr="Migoczące serce kontur">
            <a:extLst>
              <a:ext uri="{FF2B5EF4-FFF2-40B4-BE49-F238E27FC236}">
                <a16:creationId xmlns:a16="http://schemas.microsoft.com/office/drawing/2014/main" id="{9172FD66-24DE-492B-B551-9FDB66662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34" y="1987019"/>
            <a:ext cx="914400" cy="914400"/>
          </a:xfrm>
          <a:prstGeom prst="rect">
            <a:avLst/>
          </a:prstGeom>
        </p:spPr>
      </p:pic>
      <p:pic>
        <p:nvPicPr>
          <p:cNvPr id="11" name="Symbol zastępczy zawartości 11" descr="Migoczące serce kontur">
            <a:extLst>
              <a:ext uri="{FF2B5EF4-FFF2-40B4-BE49-F238E27FC236}">
                <a16:creationId xmlns:a16="http://schemas.microsoft.com/office/drawing/2014/main" id="{C0EF2979-3CF7-46B0-BAE1-BD7A367EB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7115" y="5495110"/>
            <a:ext cx="914400" cy="914400"/>
          </a:xfrm>
          <a:prstGeom prst="rect">
            <a:avLst/>
          </a:prstGeom>
        </p:spPr>
      </p:pic>
      <p:pic>
        <p:nvPicPr>
          <p:cNvPr id="13" name="Symbol zastępczy zawartości 11" descr="Migoczące serce kontur">
            <a:extLst>
              <a:ext uri="{FF2B5EF4-FFF2-40B4-BE49-F238E27FC236}">
                <a16:creationId xmlns:a16="http://schemas.microsoft.com/office/drawing/2014/main" id="{BEE91691-EB38-433F-B198-943E47AF2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9997" y="23011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3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79F08-4D7F-4766-8035-7318FCB3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09" y="600075"/>
            <a:ext cx="8596668" cy="1320800"/>
          </a:xfrm>
        </p:spPr>
        <p:txBody>
          <a:bodyPr>
            <a:normAutofit/>
          </a:bodyPr>
          <a:lstStyle/>
          <a:p>
            <a:r>
              <a:rPr lang="pl-PL" sz="3200" dirty="0"/>
              <a:t>Linki do stron, z których były pobierane materiały: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DDAAFE-0731-44A0-804E-DA91CD2878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1100" dirty="0">
                <a:hlinkClick r:id="rId2"/>
              </a:rPr>
              <a:t>https://www.google.com/search?q=dzien+ziemi&amp;sxsrf=ALeKk00xtAUKNM0l7NHO2_GY1NAlrStQAA:1618915101474&amp;source=lnms&amp;tbm=isch&amp;sa=X&amp;ved=2ahUKEwi6sq3c0IzwAhXHhf0HHbmpA1IQ_AUoAXoECAEQAw&amp;biw=1536&amp;bih=722#imgrc=G_SqyzTtrWEpsM</a:t>
            </a:r>
            <a:endParaRPr lang="pl-PL" sz="1100" dirty="0"/>
          </a:p>
          <a:p>
            <a:r>
              <a:rPr lang="pl-PL" sz="1100" dirty="0">
                <a:hlinkClick r:id="rId3"/>
              </a:rPr>
              <a:t>https://www.gdos.gov.pl/swiatowy-dzien-ziemi-6</a:t>
            </a:r>
            <a:endParaRPr lang="pl-PL" sz="1100" dirty="0"/>
          </a:p>
          <a:p>
            <a:r>
              <a:rPr lang="pl-PL" sz="1100" dirty="0">
                <a:hlinkClick r:id="rId4"/>
              </a:rPr>
              <a:t>https://www.geografia24.eu/geo_prezentacje_rozsz_2/382_4_przemysl/r2_4_03a/index.html</a:t>
            </a:r>
            <a:endParaRPr lang="pl-PL" sz="1100" dirty="0"/>
          </a:p>
          <a:p>
            <a:r>
              <a:rPr lang="pl-PL" sz="1100" dirty="0">
                <a:hlinkClick r:id="rId5"/>
              </a:rPr>
              <a:t>https://panimonia.pl/2020/04/20/dzien-ziemi-prezentacja-karty-pracy-i-inspiracje/</a:t>
            </a:r>
            <a:endParaRPr lang="pl-PL" sz="1100" dirty="0"/>
          </a:p>
          <a:p>
            <a:r>
              <a:rPr lang="pl-PL" sz="1100" dirty="0">
                <a:hlinkClick r:id="rId6"/>
              </a:rPr>
              <a:t>https://www.slideshare.net/MateuszMotyl4/prezentacja-dzie-ziemi-2017</a:t>
            </a:r>
            <a:endParaRPr lang="pl-PL" sz="1100" dirty="0"/>
          </a:p>
          <a:p>
            <a:r>
              <a:rPr lang="pl-PL" sz="1100" dirty="0">
                <a:hlinkClick r:id="rId7"/>
              </a:rPr>
              <a:t>https://mfiles.pl/pl/index.php/Zasoby_naturalne</a:t>
            </a:r>
            <a:endParaRPr lang="pl-PL" sz="1100" dirty="0"/>
          </a:p>
          <a:p>
            <a:r>
              <a:rPr lang="pl-PL" sz="1100" dirty="0">
                <a:hlinkClick r:id="rId8"/>
              </a:rPr>
              <a:t>https://eszkola.pl/biologia/odnawialne-i-nieodnawialne-zasoby-przyrody-9212.html</a:t>
            </a:r>
            <a:endParaRPr lang="pl-PL" sz="1100" dirty="0"/>
          </a:p>
          <a:p>
            <a:r>
              <a:rPr lang="pl-PL" sz="1100" dirty="0">
                <a:hlinkClick r:id="rId9"/>
              </a:rPr>
              <a:t>https://www.ortograf.pl/watpliwosci-jezykowe/jak-piszemy-nie-zawsze-czy-niezawsze</a:t>
            </a:r>
            <a:endParaRPr lang="pl-PL" sz="1100" dirty="0"/>
          </a:p>
          <a:p>
            <a:r>
              <a:rPr lang="pl-PL" sz="1100" dirty="0"/>
              <a:t>https://www.google.com/search?q=zanieczyszczenia+ziemi&amp;tbm=isch&amp;ved=2ahUKEwj28MHc_ozwAhXSh_0HHS6qDXsQ2-cCegQIABAA&amp;oq=zanieczyszczenia+ziemi&amp;gs_lcp=CgNpbWcQAzIECCMQJzICCAAyBggAEAgQHjIECAAQGDoKCAAQsQMQgwEQQzoICAAQsQMQgwE6BAgAEENQkg5Y-xRg0hloAHAAeACAAaQCiAGYC5IBBTAuMi40mAEAoAEBqgELZ3dzLXdpei1pbWfAAQE&amp;sclient=img&amp;ei=Wd9-YLbgMtKP9u8PrtS22Ac&amp;bih=722&amp;biw=1536&amp;hl=pl#imgrc=C-uwfFfAK8LGlM</a:t>
            </a:r>
          </a:p>
          <a:p>
            <a:endParaRPr lang="pl-PL" sz="1100" dirty="0"/>
          </a:p>
          <a:p>
            <a:endParaRPr lang="pl-PL" sz="11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A6F739-C0ED-4A05-9108-75F4B80F78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h</a:t>
            </a:r>
            <a:r>
              <a:rPr lang="pl-PL" sz="1200" dirty="0"/>
              <a:t>ttps://www.google.com/search?q=jak+zapobiec+zanieczyszczeniom+&amp;tbm=isch&amp;ved=2ahUKEwirkqrBgI3wAhXS8rsIHTSQDhAQ2-cCegQIABAA&amp;oq=jak+zapobiec+zanieczyszczeniom+&amp;gs_lcp=CgNpbWcQAzIECCMQJzIECAAQGFCjAVjPDGCeEWgAcAB4AIABiwGIAcMHkgEDMC44mAEAoAEBqgELZ3dzLXdpei1pbWfAAQE&amp;sclient=img&amp;ei=OeF-YOuRKtLl7_UPtKC6gAE&amp;bih=722&amp;biw=1536#imgrc=b47svJUlsc2m2M&amp;imgdii=gdNvntzavpWNAM</a:t>
            </a:r>
          </a:p>
          <a:p>
            <a:r>
              <a:rPr lang="pl-PL" sz="1200" dirty="0">
                <a:hlinkClick r:id="rId10"/>
              </a:rPr>
              <a:t>https://www.google.com/search?q=wyspa+smieci&amp;sxsrf=ALeKk03MfyTmWb_83q4_WFLXgMGtWJsg9w:1618928189508&amp;source=lnms&amp;tbm=isch&amp;sa=X&amp;ved=2ahUKEwjfx5u9gY3wAhUog_0HHVnxCqoQ_AUoAXoECAEQAw#imgrc=Iar7a6g5nwvs8M</a:t>
            </a:r>
            <a:endParaRPr lang="pl-PL" sz="1200" dirty="0"/>
          </a:p>
          <a:p>
            <a:r>
              <a:rPr lang="pl-PL" sz="1200" dirty="0"/>
              <a:t>https://www.google.com/search?q=zwierzeta,+ktore+cierpia+z+powodu+zanieczyszczen&amp;sxsrf=ALeKk01Md-TCB3OnRw74BhyypjnOK8_sfQ:1618928324284&amp;source=lnms&amp;tbm=isch&amp;sa=X&amp;ved=2ahUKEwjPwr39gY3wAhXJgP0HHe6YDPcQ_AUoAXoECAEQAw&amp;biw=1536&amp;bih=722#imgrc=cZ_RnXYeU4GEnM</a:t>
            </a:r>
          </a:p>
          <a:p>
            <a:r>
              <a:rPr lang="pl-PL" sz="1200" dirty="0">
                <a:hlinkClick r:id="rId11"/>
              </a:rPr>
              <a:t>https://www.google.com/search?q=kochamy+nasza+ziemie&amp;sxsrf=ALeKk03ko-3pylScyZSzY3gi0bIlpjbVXw:1618928529102&amp;source=lnms&amp;tbm=isch&amp;sa=X&amp;ved=2ahUKEwjG1pLfgo3wAhUOgP0HHS97AKQQ_AUoAXoECAEQAw#imgrc=kB0KniSWmMYn0M&amp;imgdii=F_gLUIN8C42VWM</a:t>
            </a:r>
            <a:endParaRPr lang="pl-PL" sz="1200" dirty="0"/>
          </a:p>
          <a:p>
            <a:endParaRPr lang="pl-PL" sz="12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EDAD1B-FB37-47F4-AEE8-3DB7918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15</a:t>
            </a:fld>
            <a:endParaRPr lang="pl-PL" noProof="0" dirty="0"/>
          </a:p>
        </p:txBody>
      </p:sp>
      <p:pic>
        <p:nvPicPr>
          <p:cNvPr id="8" name="Symbol zastępczy zawartości 11" descr="Migoczące serce kontur">
            <a:extLst>
              <a:ext uri="{FF2B5EF4-FFF2-40B4-BE49-F238E27FC236}">
                <a16:creationId xmlns:a16="http://schemas.microsoft.com/office/drawing/2014/main" id="{7C020EB8-DAA2-4A0C-9EA3-CF36ED59DE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7466" y="5766724"/>
            <a:ext cx="914400" cy="914400"/>
          </a:xfrm>
          <a:prstGeom prst="rect">
            <a:avLst/>
          </a:prstGeom>
        </p:spPr>
      </p:pic>
      <p:pic>
        <p:nvPicPr>
          <p:cNvPr id="9" name="Symbol zastępczy zawartości 11" descr="Migoczące serce kontur">
            <a:extLst>
              <a:ext uri="{FF2B5EF4-FFF2-40B4-BE49-F238E27FC236}">
                <a16:creationId xmlns:a16="http://schemas.microsoft.com/office/drawing/2014/main" id="{5BA6A0E7-8412-45CD-B19B-3431CDEB7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6517" y="2182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18983"/>
            <a:ext cx="8596668" cy="1320800"/>
          </a:xfrm>
        </p:spPr>
        <p:txBody>
          <a:bodyPr rtlCol="0" anchor="b">
            <a:noAutofit/>
          </a:bodyPr>
          <a:lstStyle/>
          <a:p>
            <a:pPr algn="ctr" rtl="0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Czym jest Dzień Ziemi, który obchodzimy 22 kwietnia?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447147" y="1877476"/>
            <a:ext cx="5838548" cy="4959578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pl-PL" sz="2000" b="1" i="0" dirty="0">
                <a:effectLst/>
                <a:latin typeface="Comic Sans MS" panose="030F0702030302020204" pitchFamily="66" charset="0"/>
              </a:rPr>
              <a:t>Dzień Ziemi</a:t>
            </a:r>
            <a:r>
              <a:rPr lang="pl-PL" sz="2000" b="0" i="0" dirty="0">
                <a:effectLst/>
                <a:latin typeface="Comic Sans MS" panose="030F0702030302020204" pitchFamily="66" charset="0"/>
              </a:rPr>
              <a:t>, znany też jako </a:t>
            </a:r>
            <a:r>
              <a:rPr lang="pl-PL" sz="2000" b="1" i="0" dirty="0">
                <a:effectLst/>
                <a:latin typeface="Comic Sans MS" panose="030F0702030302020204" pitchFamily="66" charset="0"/>
              </a:rPr>
              <a:t>Światowy Dzień Ziemi </a:t>
            </a:r>
            <a:r>
              <a:rPr lang="pl-PL" sz="2000" b="0" i="0" dirty="0">
                <a:effectLst/>
                <a:latin typeface="Comic Sans MS" panose="030F0702030302020204" pitchFamily="66" charset="0"/>
              </a:rPr>
              <a:t>lub </a:t>
            </a:r>
            <a:r>
              <a:rPr lang="pl-PL" sz="2000" b="1" i="0" dirty="0">
                <a:effectLst/>
                <a:latin typeface="Comic Sans MS" panose="030F0702030302020204" pitchFamily="66" charset="0"/>
              </a:rPr>
              <a:t>Międzynarodowy Dzień Ziemi</a:t>
            </a:r>
            <a:r>
              <a:rPr lang="pl-PL" sz="2000" b="0" i="0" dirty="0">
                <a:effectLst/>
                <a:latin typeface="Comic Sans MS" panose="030F0702030302020204" pitchFamily="66" charset="0"/>
              </a:rPr>
              <a:t>, jest największym na świecie świętem ekologicznym, obchodzonym od 1970 r. Jako pierwszy z ideą Dnia Ziemi wystąpił John </a:t>
            </a:r>
            <a:r>
              <a:rPr lang="pl-PL" sz="2000" b="0" i="0" dirty="0" err="1">
                <a:effectLst/>
                <a:latin typeface="Comic Sans MS" panose="030F0702030302020204" pitchFamily="66" charset="0"/>
              </a:rPr>
              <a:t>McConnell</a:t>
            </a:r>
            <a:r>
              <a:rPr lang="pl-PL" sz="2000" b="0" i="0" dirty="0">
                <a:effectLst/>
                <a:latin typeface="Comic Sans MS" panose="030F0702030302020204" pitchFamily="66" charset="0"/>
              </a:rPr>
              <a:t> na konferencji UNESCO, dotyczącej środowiska naturalnego w 1969 r. W Polsce obchody Dnia Ziemi zostały zapoczątkowane w 1990 r.</a:t>
            </a:r>
          </a:p>
          <a:p>
            <a:pPr algn="ctr"/>
            <a:r>
              <a:rPr lang="pl-PL" sz="2000" b="0" i="0" dirty="0">
                <a:effectLst/>
                <a:latin typeface="Comic Sans MS" panose="030F0702030302020204" pitchFamily="66" charset="0"/>
              </a:rPr>
              <a:t>Celem święta jest </a:t>
            </a:r>
            <a:r>
              <a:rPr lang="pl-PL" sz="2000" b="1" i="0" u="sng" dirty="0">
                <a:effectLst/>
                <a:latin typeface="Comic Sans MS" panose="030F0702030302020204" pitchFamily="66" charset="0"/>
              </a:rPr>
              <a:t>promowanie proekologicznych </a:t>
            </a:r>
            <a:r>
              <a:rPr lang="pl-PL" sz="2000" b="0" i="0" dirty="0">
                <a:effectLst/>
                <a:latin typeface="Comic Sans MS" panose="030F0702030302020204" pitchFamily="66" charset="0"/>
              </a:rPr>
              <a:t>postaw w społeczeństwie oraz budowanie wspólnej </a:t>
            </a:r>
            <a:r>
              <a:rPr lang="pl-PL" sz="2000" b="1" u="sng" dirty="0">
                <a:effectLst/>
                <a:latin typeface="Comic Sans MS" panose="030F0702030302020204" pitchFamily="66" charset="0"/>
              </a:rPr>
              <a:t>odpowiedzialności za Ziemię</a:t>
            </a:r>
            <a:r>
              <a:rPr lang="pl-PL" sz="2000" b="0" i="0" dirty="0">
                <a:effectLst/>
                <a:latin typeface="Comic Sans MS" panose="030F0702030302020204" pitchFamily="66" charset="0"/>
              </a:rPr>
              <a:t>. To największe ekologiczne święto obchodzone jest obecnie w </a:t>
            </a:r>
            <a:r>
              <a:rPr lang="pl-PL" sz="2000" b="1" i="0" dirty="0">
                <a:effectLst/>
                <a:latin typeface="Comic Sans MS" panose="030F0702030302020204" pitchFamily="66" charset="0"/>
              </a:rPr>
              <a:t>192</a:t>
            </a:r>
            <a:r>
              <a:rPr lang="pl-PL" sz="2000" b="0" i="0" dirty="0">
                <a:effectLst/>
                <a:latin typeface="Comic Sans MS" panose="030F0702030302020204" pitchFamily="66" charset="0"/>
              </a:rPr>
              <a:t> krajach. Wiele organizacji ekologicznych organizuje w Dniu Ziemi imprezy i wydarzenia plenerowe.</a:t>
            </a:r>
          </a:p>
          <a:p>
            <a:pPr marL="0" indent="0" rtl="0">
              <a:buNone/>
            </a:pPr>
            <a:endParaRPr lang="pl-PL" sz="170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pl-PL" sz="1000"/>
          </a:p>
        </p:txBody>
      </p:sp>
      <p:pic>
        <p:nvPicPr>
          <p:cNvPr id="8" name="Symbol zastępczy zawartości 11" descr="Migoczące serce kontur">
            <a:extLst>
              <a:ext uri="{FF2B5EF4-FFF2-40B4-BE49-F238E27FC236}">
                <a16:creationId xmlns:a16="http://schemas.microsoft.com/office/drawing/2014/main" id="{04C46B1E-CF82-4010-8AC6-399FBBDF4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7847" y="131215"/>
            <a:ext cx="914400" cy="914400"/>
          </a:xfrm>
        </p:spPr>
      </p:pic>
      <p:pic>
        <p:nvPicPr>
          <p:cNvPr id="9" name="Symbol zastępczy zawartości 11" descr="Migoczące serce kontur">
            <a:extLst>
              <a:ext uri="{FF2B5EF4-FFF2-40B4-BE49-F238E27FC236}">
                <a16:creationId xmlns:a16="http://schemas.microsoft.com/office/drawing/2014/main" id="{2F02F651-3D38-43A1-8960-662F7D283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86" y="5724617"/>
            <a:ext cx="969157" cy="914400"/>
          </a:xfrm>
          <a:prstGeom prst="rect">
            <a:avLst/>
          </a:prstGeom>
        </p:spPr>
      </p:pic>
      <p:pic>
        <p:nvPicPr>
          <p:cNvPr id="1026" name="Picture 2" descr="Światowy Dzień Ziemi - Aktualności - Nadleśnictwo Łopuchówko - Lasy  Państwowe">
            <a:extLst>
              <a:ext uri="{FF2B5EF4-FFF2-40B4-BE49-F238E27FC236}">
                <a16:creationId xmlns:a16="http://schemas.microsoft.com/office/drawing/2014/main" id="{63BA7FFA-BECE-45DC-99B9-A5AB4D2B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95" y="2276570"/>
            <a:ext cx="5861111" cy="41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047" y="189313"/>
            <a:ext cx="8596668" cy="1320800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Zasoby ziemi: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9AE1A73-1D49-4BD0-B3A1-D91D37DC8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525" y="1099081"/>
            <a:ext cx="4609775" cy="46206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 u="sng" dirty="0">
                <a:latin typeface="Comic Sans MS" panose="030F0702030302020204" pitchFamily="66" charset="0"/>
              </a:rPr>
              <a:t>Odnawialne: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2000" dirty="0">
                <a:latin typeface="Comic Sans MS" panose="030F0702030302020204" pitchFamily="66" charset="0"/>
              </a:rPr>
              <a:t> światło słoneczne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2000" dirty="0">
                <a:latin typeface="Comic Sans MS" panose="030F0702030302020204" pitchFamily="66" charset="0"/>
              </a:rPr>
              <a:t> powietrze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2000" dirty="0">
                <a:latin typeface="Comic Sans MS" panose="030F0702030302020204" pitchFamily="66" charset="0"/>
              </a:rPr>
              <a:t> wiatr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2000" dirty="0">
                <a:latin typeface="Comic Sans MS" panose="030F0702030302020204" pitchFamily="66" charset="0"/>
              </a:rPr>
              <a:t> woda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2000" dirty="0">
                <a:latin typeface="Comic Sans MS" panose="030F0702030302020204" pitchFamily="66" charset="0"/>
              </a:rPr>
              <a:t> drewno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2000" dirty="0">
                <a:latin typeface="Comic Sans MS" panose="030F0702030302020204" pitchFamily="66" charset="0"/>
              </a:rPr>
              <a:t> biogazy </a:t>
            </a:r>
          </a:p>
          <a:p>
            <a:pPr marL="0" indent="0" algn="ctr">
              <a:buNone/>
            </a:pPr>
            <a:r>
              <a:rPr lang="pl-PL" sz="2000" b="1" u="sng" dirty="0">
                <a:latin typeface="Comic Sans MS" panose="030F0702030302020204" pitchFamily="66" charset="0"/>
              </a:rPr>
              <a:t>Nieodnawialne:</a:t>
            </a:r>
          </a:p>
          <a:p>
            <a:pPr algn="ctr">
              <a:buFont typeface="Wingdings" panose="05000000000000000000" pitchFamily="2" charset="2"/>
              <a:buChar char=""/>
            </a:pPr>
            <a:r>
              <a:rPr lang="pl-PL" sz="2000" dirty="0">
                <a:latin typeface="Comic Sans MS" panose="030F0702030302020204" pitchFamily="66" charset="0"/>
              </a:rPr>
              <a:t> paliwa kopalne ( ropa naftowa, gaz ziemny)</a:t>
            </a:r>
          </a:p>
          <a:p>
            <a:pPr algn="ctr">
              <a:buFont typeface="Wingdings" panose="05000000000000000000" pitchFamily="2" charset="2"/>
              <a:buChar char=""/>
            </a:pPr>
            <a:r>
              <a:rPr lang="pl-PL" sz="2000" dirty="0">
                <a:latin typeface="Comic Sans MS" panose="030F0702030302020204" pitchFamily="66" charset="0"/>
              </a:rPr>
              <a:t> metale </a:t>
            </a:r>
          </a:p>
          <a:p>
            <a:pPr algn="ctr">
              <a:buFont typeface="Wingdings" panose="05000000000000000000" pitchFamily="2" charset="2"/>
              <a:buChar char=""/>
            </a:pPr>
            <a:r>
              <a:rPr lang="pl-PL" sz="2000" dirty="0">
                <a:latin typeface="Comic Sans MS" panose="030F0702030302020204" pitchFamily="66" charset="0"/>
              </a:rPr>
              <a:t> pierwiastki promieniotwórcze</a:t>
            </a:r>
          </a:p>
          <a:p>
            <a:pPr algn="ctr">
              <a:buFont typeface="Wingdings" panose="05000000000000000000" pitchFamily="2" charset="2"/>
              <a:buChar char=""/>
            </a:pPr>
            <a:r>
              <a:rPr lang="pl-PL" sz="2000" dirty="0">
                <a:latin typeface="Comic Sans MS" panose="030F0702030302020204" pitchFamily="66" charset="0"/>
              </a:rPr>
              <a:t> torf 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pl-PL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pl-PL" sz="1000"/>
          </a:p>
        </p:txBody>
      </p:sp>
      <p:pic>
        <p:nvPicPr>
          <p:cNvPr id="3074" name="Picture 2" descr="Dziś Światowy Dzień Ziemi - Dobre Wiadomości">
            <a:extLst>
              <a:ext uri="{FF2B5EF4-FFF2-40B4-BE49-F238E27FC236}">
                <a16:creationId xmlns:a16="http://schemas.microsoft.com/office/drawing/2014/main" id="{AA3392EE-42A5-4780-A411-6C1609B4E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8" r="23261" b="2"/>
          <a:stretch/>
        </p:blipFill>
        <p:spPr bwMode="auto">
          <a:xfrm>
            <a:off x="1409700" y="1556281"/>
            <a:ext cx="4610099" cy="462068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Symbol zastępczy zawartości 11" descr="Migoczące serce kontur">
            <a:extLst>
              <a:ext uri="{FF2B5EF4-FFF2-40B4-BE49-F238E27FC236}">
                <a16:creationId xmlns:a16="http://schemas.microsoft.com/office/drawing/2014/main" id="{3DADA86F-64DC-43E2-82DD-45A5BB468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4374" y="5719763"/>
            <a:ext cx="914400" cy="914400"/>
          </a:xfrm>
        </p:spPr>
      </p:pic>
      <p:pic>
        <p:nvPicPr>
          <p:cNvPr id="10" name="Symbol zastępczy zawartości 11" descr="Migoczące serce kontur">
            <a:extLst>
              <a:ext uri="{FF2B5EF4-FFF2-40B4-BE49-F238E27FC236}">
                <a16:creationId xmlns:a16="http://schemas.microsoft.com/office/drawing/2014/main" id="{2E915E8C-61DF-4C61-920C-BC8E9A56A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22" y="26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0025" y="204157"/>
            <a:ext cx="9371949" cy="1183566"/>
          </a:xfrm>
        </p:spPr>
        <p:txBody>
          <a:bodyPr rtlCol="0">
            <a:noAutofit/>
          </a:bodyPr>
          <a:lstStyle/>
          <a:p>
            <a:pPr algn="ctr" rtl="0"/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Ziemia i jej piękne oblicza oraz widoki: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50C5969-DF49-4413-AE9B-5E6AA4A0A2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383">
            <a:off x="223377" y="2182014"/>
            <a:ext cx="5743575" cy="3828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4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3AB8DFB-E2B5-4C1D-B16D-0984982DB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1" y="1857755"/>
            <a:ext cx="5565910" cy="371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ymbol zastępczy zawartości 11" descr="Migoczące serce kontur">
            <a:extLst>
              <a:ext uri="{FF2B5EF4-FFF2-40B4-BE49-F238E27FC236}">
                <a16:creationId xmlns:a16="http://schemas.microsoft.com/office/drawing/2014/main" id="{5271F790-7FB4-4654-9B17-770AFB7D8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00" y="204157"/>
            <a:ext cx="914400" cy="914400"/>
          </a:xfrm>
        </p:spPr>
      </p:pic>
      <p:pic>
        <p:nvPicPr>
          <p:cNvPr id="9" name="Symbol zastępczy zawartości 11" descr="Migoczące serce kontur">
            <a:extLst>
              <a:ext uri="{FF2B5EF4-FFF2-40B4-BE49-F238E27FC236}">
                <a16:creationId xmlns:a16="http://schemas.microsoft.com/office/drawing/2014/main" id="{0C511995-D24B-4ABE-A468-B707EB30C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8511" y="57667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 — symbol zastępczy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5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31CEEF-E5C6-4B71-AB8D-5ADBCD2DF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0" y="500987"/>
            <a:ext cx="4197137" cy="2798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8B075F7-094B-4680-ACD9-19BE42CCD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13" y="2960242"/>
            <a:ext cx="4513482" cy="3013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44ED016-DE81-4EC5-B710-0F26D3D99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01" y="298757"/>
            <a:ext cx="4695365" cy="3130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ymbol zastępczy zawartości 11" descr="Migoczące serce kontur">
            <a:extLst>
              <a:ext uri="{FF2B5EF4-FFF2-40B4-BE49-F238E27FC236}">
                <a16:creationId xmlns:a16="http://schemas.microsoft.com/office/drawing/2014/main" id="{7D16DF27-F62C-4ED4-A92F-6E8DE7A5E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7466" y="5766724"/>
            <a:ext cx="914400" cy="914400"/>
          </a:xfrm>
          <a:prstGeom prst="rect">
            <a:avLst/>
          </a:prstGeom>
        </p:spPr>
      </p:pic>
      <p:pic>
        <p:nvPicPr>
          <p:cNvPr id="9" name="Symbol zastępczy zawartości 11" descr="Migoczące serce kontur">
            <a:extLst>
              <a:ext uri="{FF2B5EF4-FFF2-40B4-BE49-F238E27FC236}">
                <a16:creationId xmlns:a16="http://schemas.microsoft.com/office/drawing/2014/main" id="{A525CA06-8879-4DC4-9ADE-DFE0372FA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959" y="437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17739"/>
            <a:ext cx="8596668" cy="1320800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Jednak nie zawsze jest tak kolorowo i pięknie: 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35302" y="1560745"/>
            <a:ext cx="4184035" cy="3880772"/>
          </a:xfrm>
        </p:spPr>
        <p:txBody>
          <a:bodyPr rtlCol="0"/>
          <a:lstStyle/>
          <a:p>
            <a:pPr rtl="0"/>
            <a:r>
              <a:rPr lang="pl-PL" sz="2800" dirty="0">
                <a:latin typeface="Comic Sans MS" panose="030F0702030302020204" pitchFamily="66" charset="0"/>
              </a:rPr>
              <a:t>Pożary w Amazonii:</a:t>
            </a:r>
          </a:p>
          <a:p>
            <a:pPr rtl="0"/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118A06-280C-4BCB-AEF2-E2E105AF3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9846" y="1488613"/>
            <a:ext cx="4184034" cy="3880773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omic Sans MS" panose="030F0702030302020204" pitchFamily="66" charset="0"/>
              </a:rPr>
              <a:t>Topnienia lodowców:</a:t>
            </a:r>
          </a:p>
          <a:p>
            <a:endParaRPr lang="pl-PL" sz="2800" dirty="0">
              <a:latin typeface="Comic Sans MS" panose="030F0702030302020204" pitchFamily="66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6</a:t>
            </a:fld>
            <a:endParaRPr lang="pl-PL" dirty="0"/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0DA68E94-2E70-4D2E-9983-E86BBB91D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072" y="2310515"/>
            <a:ext cx="5262953" cy="3947215"/>
          </a:xfrm>
          <a:prstGeom prst="rect">
            <a:avLst/>
          </a:prstGeom>
        </p:spPr>
      </p:pic>
      <p:pic>
        <p:nvPicPr>
          <p:cNvPr id="11" name="Symbol zastępczy obrazu 5">
            <a:extLst>
              <a:ext uri="{FF2B5EF4-FFF2-40B4-BE49-F238E27FC236}">
                <a16:creationId xmlns:a16="http://schemas.microsoft.com/office/drawing/2014/main" id="{B60DC029-B016-456C-B94F-09618AC51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7" r="27537"/>
          <a:stretch>
            <a:fillRect/>
          </a:stretch>
        </p:blipFill>
        <p:spPr>
          <a:xfrm>
            <a:off x="5996089" y="2310515"/>
            <a:ext cx="5427533" cy="4027554"/>
          </a:xfrm>
          <a:prstGeom prst="rect">
            <a:avLst/>
          </a:prstGeom>
        </p:spPr>
      </p:pic>
      <p:pic>
        <p:nvPicPr>
          <p:cNvPr id="12" name="Symbol zastępczy zawartości 11" descr="Migoczące serce kontur">
            <a:extLst>
              <a:ext uri="{FF2B5EF4-FFF2-40B4-BE49-F238E27FC236}">
                <a16:creationId xmlns:a16="http://schemas.microsoft.com/office/drawing/2014/main" id="{B2158B17-57E1-4570-8768-DD6D2B926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2" y="62731"/>
            <a:ext cx="914400" cy="914400"/>
          </a:xfrm>
          <a:prstGeom prst="rect">
            <a:avLst/>
          </a:prstGeom>
        </p:spPr>
      </p:pic>
      <p:pic>
        <p:nvPicPr>
          <p:cNvPr id="13" name="Symbol zastępczy zawartości 11" descr="Migoczące serce kontur">
            <a:extLst>
              <a:ext uri="{FF2B5EF4-FFF2-40B4-BE49-F238E27FC236}">
                <a16:creationId xmlns:a16="http://schemas.microsoft.com/office/drawing/2014/main" id="{12ADEE23-1923-4058-BC7F-49B1FA6DE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7466" y="58808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1BBF16-57E3-4093-AF7F-DC82345C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009"/>
            <a:ext cx="8596668" cy="1320800"/>
          </a:xfrm>
        </p:spPr>
        <p:txBody>
          <a:bodyPr/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Inne zjawiska przyrodnicze: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95AD2A-27A2-4315-99E1-5AB10E162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025" y="1769972"/>
            <a:ext cx="4184035" cy="3880772"/>
          </a:xfrm>
        </p:spPr>
        <p:txBody>
          <a:bodyPr/>
          <a:lstStyle/>
          <a:p>
            <a:r>
              <a:rPr lang="pl-PL" sz="2000" dirty="0">
                <a:latin typeface="Comic Sans MS" panose="030F0702030302020204" pitchFamily="66" charset="0"/>
              </a:rPr>
              <a:t>Susza: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80C11F-A93F-486F-9D22-B42D55A40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2073" y="1769971"/>
            <a:ext cx="4184034" cy="3880773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Comic Sans MS" panose="030F0702030302020204" pitchFamily="66" charset="0"/>
              </a:rPr>
              <a:t>Oraz niedźwiedzie, które są w tarapatach: 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175433-B416-4289-8D53-9F5A3F0E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7</a:t>
            </a:fld>
            <a:endParaRPr lang="pl-PL" noProof="0" dirty="0"/>
          </a:p>
        </p:txBody>
      </p:sp>
      <p:pic>
        <p:nvPicPr>
          <p:cNvPr id="9" name="Symbol zastępczy obrazu 5">
            <a:extLst>
              <a:ext uri="{FF2B5EF4-FFF2-40B4-BE49-F238E27FC236}">
                <a16:creationId xmlns:a16="http://schemas.microsoft.com/office/drawing/2014/main" id="{A7C74645-BEE5-4D52-A384-3434373B3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r="5086"/>
          <a:stretch>
            <a:fillRect/>
          </a:stretch>
        </p:blipFill>
        <p:spPr>
          <a:xfrm>
            <a:off x="203743" y="2320427"/>
            <a:ext cx="5506376" cy="408606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51FA584-B4C4-40D0-9163-576B9FFA5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01" y="2713123"/>
            <a:ext cx="5861578" cy="3328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ymbol zastępczy zawartości 11" descr="Migoczące serce kontur">
            <a:extLst>
              <a:ext uri="{FF2B5EF4-FFF2-40B4-BE49-F238E27FC236}">
                <a16:creationId xmlns:a16="http://schemas.microsoft.com/office/drawing/2014/main" id="{999A533F-64EE-4B95-9BFA-ECAF7F7F8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129" y="5766724"/>
            <a:ext cx="914400" cy="914400"/>
          </a:xfrm>
          <a:prstGeom prst="rect">
            <a:avLst/>
          </a:prstGeom>
        </p:spPr>
      </p:pic>
      <p:pic>
        <p:nvPicPr>
          <p:cNvPr id="12" name="Symbol zastępczy zawartości 11" descr="Migoczące serce kontur">
            <a:extLst>
              <a:ext uri="{FF2B5EF4-FFF2-40B4-BE49-F238E27FC236}">
                <a16:creationId xmlns:a16="http://schemas.microsoft.com/office/drawing/2014/main" id="{7E564D2E-0BA0-4EDD-A014-6F0C46152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743" y="998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81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79" y="122802"/>
            <a:ext cx="8596668" cy="1320800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Wyspa śmieci: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1F8EA64-14B0-4ABE-BEAE-0C2E7D43A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111639"/>
            <a:ext cx="4184035" cy="1444546"/>
          </a:xfrm>
        </p:spPr>
        <p:txBody>
          <a:bodyPr>
            <a:normAutofit/>
          </a:bodyPr>
          <a:lstStyle/>
          <a:p>
            <a:r>
              <a:rPr lang="pl-PL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Wyspa śmieci na Pacyfiku jest 5 razy większa od Polski. "Niedługo w oceanach będzie pływać więcej plastiku niż ryb"</a:t>
            </a:r>
          </a:p>
          <a:p>
            <a:endParaRPr lang="pl-PL" dirty="0"/>
          </a:p>
        </p:txBody>
      </p:sp>
      <p:pic>
        <p:nvPicPr>
          <p:cNvPr id="7172" name="Picture 4" descr="Wyspa Śmieci na Pacyfiku. 120 tys. ton plastiku pośrodku Oceanu Spokojnego  - Radio ZET">
            <a:extLst>
              <a:ext uri="{FF2B5EF4-FFF2-40B4-BE49-F238E27FC236}">
                <a16:creationId xmlns:a16="http://schemas.microsoft.com/office/drawing/2014/main" id="{0A5C90D0-B91D-411C-9F03-EDF21E78AB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1269" y="3642102"/>
            <a:ext cx="5479742" cy="30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8</a:t>
            </a:fld>
            <a:endParaRPr lang="pl-PL" dirty="0"/>
          </a:p>
        </p:txBody>
      </p:sp>
      <p:pic>
        <p:nvPicPr>
          <p:cNvPr id="10" name="Symbol zastępczy obrazu 5">
            <a:extLst>
              <a:ext uri="{FF2B5EF4-FFF2-40B4-BE49-F238E27FC236}">
                <a16:creationId xmlns:a16="http://schemas.microsoft.com/office/drawing/2014/main" id="{DCACE079-A890-4252-829B-D967A7EE7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6679"/>
          <a:stretch>
            <a:fillRect/>
          </a:stretch>
        </p:blipFill>
        <p:spPr>
          <a:xfrm>
            <a:off x="134253" y="2556185"/>
            <a:ext cx="5479743" cy="4066297"/>
          </a:xfrm>
          <a:prstGeom prst="rect">
            <a:avLst/>
          </a:prstGeom>
        </p:spPr>
      </p:pic>
      <p:pic>
        <p:nvPicPr>
          <p:cNvPr id="2050" name="Picture 2" descr="Pacyficzna wyspa śmieci - jak ją uprzątnąć?">
            <a:extLst>
              <a:ext uri="{FF2B5EF4-FFF2-40B4-BE49-F238E27FC236}">
                <a16:creationId xmlns:a16="http://schemas.microsoft.com/office/drawing/2014/main" id="{629ADAF4-E8BC-4867-9B5A-E33FAB09E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40" y="237829"/>
            <a:ext cx="3090028" cy="28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ymbol zastępczy zawartości 11" descr="Migoczące serce kontur">
            <a:extLst>
              <a:ext uri="{FF2B5EF4-FFF2-40B4-BE49-F238E27FC236}">
                <a16:creationId xmlns:a16="http://schemas.microsoft.com/office/drawing/2014/main" id="{149F5C0B-185C-4FD1-9517-35171125D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75" y="55816"/>
            <a:ext cx="914400" cy="9144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FFF815A-78C7-4EC8-AC6F-A3597B477CEC}"/>
              </a:ext>
            </a:extLst>
          </p:cNvPr>
          <p:cNvSpPr txBox="1"/>
          <p:nvPr/>
        </p:nvSpPr>
        <p:spPr>
          <a:xfrm>
            <a:off x="5716503" y="1056779"/>
            <a:ext cx="32510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 dirty="0">
                <a:effectLst/>
                <a:latin typeface="Comic Sans MS" panose="030F0702030302020204" pitchFamily="66" charset="0"/>
              </a:rPr>
              <a:t>Wielka Pacyficzna Plama Śmieci </a:t>
            </a:r>
            <a:r>
              <a:rPr lang="pl-PL" b="0" i="0" dirty="0">
                <a:effectLst/>
                <a:latin typeface="Comic Sans MS" panose="030F0702030302020204" pitchFamily="66" charset="0"/>
              </a:rPr>
              <a:t>– olbrzymie dryfujące skupisko śmieci i plastikowych odpadów utworzone przez prądy oceaniczne w północnej części Oceanu Spokojnego między Kalifornią a Hawajami. </a:t>
            </a:r>
            <a:endParaRPr lang="pl-P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zokujący raport WHO na temat zanieczyszczenia powietrza">
            <a:extLst>
              <a:ext uri="{FF2B5EF4-FFF2-40B4-BE49-F238E27FC236}">
                <a16:creationId xmlns:a16="http://schemas.microsoft.com/office/drawing/2014/main" id="{615FE2B5-19F9-4A56-93E2-63F122EB2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84" y="182859"/>
            <a:ext cx="3695700" cy="28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anieczyszczenie na Ziemi.">
            <a:extLst>
              <a:ext uri="{FF2B5EF4-FFF2-40B4-BE49-F238E27FC236}">
                <a16:creationId xmlns:a16="http://schemas.microsoft.com/office/drawing/2014/main" id="{76FAECD0-51C6-4139-B0E7-EBDAAB39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4" y="2117488"/>
            <a:ext cx="5584890" cy="37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-179915" y="-80433"/>
            <a:ext cx="8596668" cy="1826581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Zanieczyszczenia Ziemi</a:t>
            </a:r>
          </a:p>
        </p:txBody>
      </p:sp>
      <p:pic>
        <p:nvPicPr>
          <p:cNvPr id="4104" name="Picture 8" descr="Historyczne zanieczyszczenia powierzchni ziemi - Powiat Płoński">
            <a:extLst>
              <a:ext uri="{FF2B5EF4-FFF2-40B4-BE49-F238E27FC236}">
                <a16:creationId xmlns:a16="http://schemas.microsoft.com/office/drawing/2014/main" id="{27B49F78-40D5-479A-ABB3-7D4A0000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60" y="3429000"/>
            <a:ext cx="6298706" cy="31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ymbol zastępczy zawartości 11" descr="Migoczące serce kontur">
            <a:extLst>
              <a:ext uri="{FF2B5EF4-FFF2-40B4-BE49-F238E27FC236}">
                <a16:creationId xmlns:a16="http://schemas.microsoft.com/office/drawing/2014/main" id="{0884C202-012E-4997-B043-E72A26578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15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2FF3E9E38CD744BE2DE30B879447BF" ma:contentTypeVersion="11" ma:contentTypeDescription="Utwórz nowy dokument." ma:contentTypeScope="" ma:versionID="8f72a3cbd5555d5b9043bc0391df3b81">
  <xsd:schema xmlns:xsd="http://www.w3.org/2001/XMLSchema" xmlns:xs="http://www.w3.org/2001/XMLSchema" xmlns:p="http://schemas.microsoft.com/office/2006/metadata/properties" xmlns:ns3="b0c16baf-320d-4fc0-91f2-d0142b90e8d8" xmlns:ns4="814be714-fe37-40ef-bd07-79ae9e1ed941" targetNamespace="http://schemas.microsoft.com/office/2006/metadata/properties" ma:root="true" ma:fieldsID="dfa4040f3d5c836480cd956a707d1827" ns3:_="" ns4:_="">
    <xsd:import namespace="b0c16baf-320d-4fc0-91f2-d0142b90e8d8"/>
    <xsd:import namespace="814be714-fe37-40ef-bd07-79ae9e1ed9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16baf-320d-4fc0-91f2-d0142b90e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be714-fe37-40ef-bd07-79ae9e1ed9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FE84B1-87BA-4FA5-A2EA-A210B9E0A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EE7093-7568-44EC-A783-729D17B90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16baf-320d-4fc0-91f2-d0142b90e8d8"/>
    <ds:schemaRef ds:uri="814be714-fe37-40ef-bd07-79ae9e1ed9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BEB25E-5DFA-4E50-8121-FBD87DAB5C1C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814be714-fe37-40ef-bd07-79ae9e1ed941"/>
    <ds:schemaRef ds:uri="b0c16baf-320d-4fc0-91f2-d0142b90e8d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856</Words>
  <Application>Microsoft Office PowerPoint</Application>
  <PresentationFormat>Panoramiczny</PresentationFormat>
  <Paragraphs>89</Paragraphs>
  <Slides>15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Arial</vt:lpstr>
      <vt:lpstr>Bodoni MT Black</vt:lpstr>
      <vt:lpstr>Comic Sans MS</vt:lpstr>
      <vt:lpstr>Corbel</vt:lpstr>
      <vt:lpstr>Gill Sans Ultra Bold Condensed</vt:lpstr>
      <vt:lpstr>Trebuchet MS</vt:lpstr>
      <vt:lpstr>Wingdings</vt:lpstr>
      <vt:lpstr>Wingdings 3</vt:lpstr>
      <vt:lpstr>Faseta</vt:lpstr>
      <vt:lpstr>22 kwietnia Dzień Ziemi</vt:lpstr>
      <vt:lpstr>Czym jest Dzień Ziemi, który obchodzimy 22 kwietnia?</vt:lpstr>
      <vt:lpstr>Zasoby ziemi:</vt:lpstr>
      <vt:lpstr>Ziemia i jej piękne oblicza oraz widoki:</vt:lpstr>
      <vt:lpstr>Prezentacja programu PowerPoint</vt:lpstr>
      <vt:lpstr>Jednak nie zawsze jest tak kolorowo i pięknie: </vt:lpstr>
      <vt:lpstr>Inne zjawiska przyrodnicze: </vt:lpstr>
      <vt:lpstr>Wyspa śmieci:</vt:lpstr>
      <vt:lpstr>Zanieczyszczenia Ziemi</vt:lpstr>
      <vt:lpstr>Zanieczyszczenia :</vt:lpstr>
      <vt:lpstr>Na tym cierpią również zwierzęta! </vt:lpstr>
      <vt:lpstr>Jak temu zapobiec?</vt:lpstr>
      <vt:lpstr>Ratujmy Ziemię póki czas!</vt:lpstr>
      <vt:lpstr>Dziękuję za uwagę! </vt:lpstr>
      <vt:lpstr>Linki do stron, z których były pobierane materiały: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kwietnia Dzień Ziemi</dc:title>
  <dc:creator>Roksana Rutkowska</dc:creator>
  <cp:lastModifiedBy>Roksana Rutkowska</cp:lastModifiedBy>
  <cp:revision>8</cp:revision>
  <dcterms:created xsi:type="dcterms:W3CDTF">2021-04-20T13:15:36Z</dcterms:created>
  <dcterms:modified xsi:type="dcterms:W3CDTF">2021-04-21T19:55:05Z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0x010100A62FF3E9E38CD744BE2DE30B879447BF</vt:lpwstr>
  </property>
</Properties>
</file>